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8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86-49B5-AED5-80A6F5FD35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86-49B5-AED5-80A6F5FD35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86-49B5-AED5-80A6F5FD35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63711647"/>
        <c:axId val="1063720383"/>
      </c:barChart>
      <c:catAx>
        <c:axId val="10637116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3720383"/>
        <c:crosses val="autoZero"/>
        <c:auto val="1"/>
        <c:lblAlgn val="ctr"/>
        <c:lblOffset val="100"/>
        <c:noMultiLvlLbl val="0"/>
      </c:catAx>
      <c:valAx>
        <c:axId val="1063720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37116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25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03-4D42-A976-0CB9D67F2B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16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03-4D42-A976-0CB9D67F2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9484592"/>
        <c:axId val="1229487088"/>
      </c:areaChart>
      <c:catAx>
        <c:axId val="1229484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9487088"/>
        <c:crosses val="autoZero"/>
        <c:auto val="1"/>
        <c:lblAlgn val="ctr"/>
        <c:lblOffset val="100"/>
        <c:noMultiLvlLbl val="0"/>
      </c:catAx>
      <c:valAx>
        <c:axId val="1229487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9484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E4C-43C9-A19A-1BD58E135EB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E4C-43C9-A19A-1BD58E135EB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E4C-43C9-A19A-1BD58E135EB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E4C-43C9-A19A-1BD58E135EB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E4C-43C9-A19A-1BD58E135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Version 1</c:v>
                </c:pt>
                <c:pt idx="1">
                  <c:v>Version 2</c:v>
                </c:pt>
                <c:pt idx="2">
                  <c:v>Version 3</c:v>
                </c:pt>
                <c:pt idx="3">
                  <c:v>Version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BD-42E9-91C3-0084B06D9E9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Version 1</c:v>
                </c:pt>
                <c:pt idx="1">
                  <c:v>Version 2</c:v>
                </c:pt>
                <c:pt idx="2">
                  <c:v>Version 3</c:v>
                </c:pt>
                <c:pt idx="3">
                  <c:v>Version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BD-42E9-91C3-0084B06D9E9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Version 1</c:v>
                </c:pt>
                <c:pt idx="1">
                  <c:v>Version 2</c:v>
                </c:pt>
                <c:pt idx="2">
                  <c:v>Version 3</c:v>
                </c:pt>
                <c:pt idx="3">
                  <c:v>Version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2BD-42E9-91C3-0084B06D9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4768416"/>
        <c:axId val="1274751360"/>
      </c:lineChart>
      <c:catAx>
        <c:axId val="1274768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51360"/>
        <c:crosses val="autoZero"/>
        <c:auto val="1"/>
        <c:lblAlgn val="ctr"/>
        <c:lblOffset val="100"/>
        <c:noMultiLvlLbl val="0"/>
      </c:catAx>
      <c:valAx>
        <c:axId val="1274751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4768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485F0-572E-4972-903E-5FB9AA6970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D"/>
        </a:p>
      </dgm:t>
    </dgm:pt>
    <dgm:pt modelId="{BCDECAE8-F691-4399-AEA1-0CEFAD7B5B57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ID" b="1" i="0" dirty="0">
              <a:solidFill>
                <a:schemeClr val="bg1"/>
              </a:solidFill>
              <a:effectLst/>
              <a:latin typeface="+mn-lt"/>
            </a:rPr>
            <a:t>Strength</a:t>
          </a:r>
          <a:endParaRPr lang="en-ID" b="1" dirty="0">
            <a:solidFill>
              <a:schemeClr val="bg1"/>
            </a:solidFill>
            <a:latin typeface="+mn-lt"/>
          </a:endParaRPr>
        </a:p>
      </dgm:t>
    </dgm:pt>
    <dgm:pt modelId="{3A986918-2AA9-4749-A5FB-2E18AF0431D3}" type="parTrans" cxnId="{4F6104E0-E45B-448C-A85C-4630EC11A73C}">
      <dgm:prSet/>
      <dgm:spPr/>
      <dgm:t>
        <a:bodyPr/>
        <a:lstStyle/>
        <a:p>
          <a:endParaRPr lang="en-ID"/>
        </a:p>
      </dgm:t>
    </dgm:pt>
    <dgm:pt modelId="{556E857D-1320-4E7F-8851-31340EDDA8B2}" type="sibTrans" cxnId="{4F6104E0-E45B-448C-A85C-4630EC11A73C}">
      <dgm:prSet/>
      <dgm:spPr/>
      <dgm:t>
        <a:bodyPr/>
        <a:lstStyle/>
        <a:p>
          <a:endParaRPr lang="en-ID"/>
        </a:p>
      </dgm:t>
    </dgm:pt>
    <dgm:pt modelId="{B79964F1-16AB-433E-A786-84A50264E54B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consectetur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adipiscing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elit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,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sed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 do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eiusmod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tempor</a:t>
          </a:r>
          <a:endParaRPr lang="en-ID" dirty="0">
            <a:solidFill>
              <a:schemeClr val="tx1"/>
            </a:solidFill>
          </a:endParaRPr>
        </a:p>
      </dgm:t>
    </dgm:pt>
    <dgm:pt modelId="{501A9ACA-6D94-4866-AE42-C6C218B88629}" type="parTrans" cxnId="{EFF1F1C0-FE09-4D96-9F65-094E3C4AD82E}">
      <dgm:prSet/>
      <dgm:spPr/>
      <dgm:t>
        <a:bodyPr/>
        <a:lstStyle/>
        <a:p>
          <a:endParaRPr lang="en-ID"/>
        </a:p>
      </dgm:t>
    </dgm:pt>
    <dgm:pt modelId="{7BF7826A-F6C1-49CA-8C41-FD59234A62DB}" type="sibTrans" cxnId="{EFF1F1C0-FE09-4D96-9F65-094E3C4AD82E}">
      <dgm:prSet/>
      <dgm:spPr/>
      <dgm:t>
        <a:bodyPr/>
        <a:lstStyle/>
        <a:p>
          <a:endParaRPr lang="en-ID"/>
        </a:p>
      </dgm:t>
    </dgm:pt>
    <dgm:pt modelId="{7BD92D62-D4B2-4A32-8F77-DDCD601A17B5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ID" b="1" i="0" dirty="0">
              <a:solidFill>
                <a:schemeClr val="bg1"/>
              </a:solidFill>
              <a:effectLst/>
              <a:latin typeface="+mn-lt"/>
            </a:rPr>
            <a:t>Weakness</a:t>
          </a:r>
          <a:endParaRPr lang="en-ID" b="1" dirty="0">
            <a:solidFill>
              <a:schemeClr val="bg1"/>
            </a:solidFill>
            <a:latin typeface="+mn-lt"/>
          </a:endParaRPr>
        </a:p>
      </dgm:t>
    </dgm:pt>
    <dgm:pt modelId="{EF05C861-94F1-4204-BAAC-B1FC7B39493D}" type="parTrans" cxnId="{A1615692-035B-40ED-BEF1-7F342319A4E7}">
      <dgm:prSet/>
      <dgm:spPr/>
      <dgm:t>
        <a:bodyPr/>
        <a:lstStyle/>
        <a:p>
          <a:endParaRPr lang="en-ID"/>
        </a:p>
      </dgm:t>
    </dgm:pt>
    <dgm:pt modelId="{49F62923-859C-45DF-ABBC-E4DC3F2CC733}" type="sibTrans" cxnId="{A1615692-035B-40ED-BEF1-7F342319A4E7}">
      <dgm:prSet/>
      <dgm:spPr/>
      <dgm:t>
        <a:bodyPr/>
        <a:lstStyle/>
        <a:p>
          <a:endParaRPr lang="en-ID"/>
        </a:p>
      </dgm:t>
    </dgm:pt>
    <dgm:pt modelId="{0A727189-7EE1-437A-B484-F9B6BD199BB2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ID" b="0" i="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Lorem ipsum </a:t>
          </a:r>
          <a:r>
            <a:rPr lang="en-ID" b="0" i="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dolor</a:t>
          </a:r>
          <a:r>
            <a:rPr lang="en-ID" b="0" i="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sit </a:t>
          </a:r>
          <a:r>
            <a:rPr lang="en-ID" b="0" i="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amet</a:t>
          </a:r>
          <a:endParaRPr lang="en-ID" dirty="0"/>
        </a:p>
      </dgm:t>
    </dgm:pt>
    <dgm:pt modelId="{39C45E92-01DC-407A-88EE-EF0DC368C369}" type="parTrans" cxnId="{833FE235-3D63-4407-8F8C-B0664BE5C161}">
      <dgm:prSet/>
      <dgm:spPr/>
      <dgm:t>
        <a:bodyPr/>
        <a:lstStyle/>
        <a:p>
          <a:endParaRPr lang="en-ID"/>
        </a:p>
      </dgm:t>
    </dgm:pt>
    <dgm:pt modelId="{6355BCD2-684E-4803-B924-5FFF99562670}" type="sibTrans" cxnId="{833FE235-3D63-4407-8F8C-B0664BE5C161}">
      <dgm:prSet/>
      <dgm:spPr/>
      <dgm:t>
        <a:bodyPr/>
        <a:lstStyle/>
        <a:p>
          <a:endParaRPr lang="en-ID"/>
        </a:p>
      </dgm:t>
    </dgm:pt>
    <dgm:pt modelId="{BDB4A3E7-8F28-4FE7-A294-BDE66E265B5E}">
      <dgm:prSet phldrT="[Text]"/>
      <dgm:spPr/>
      <dgm:t>
        <a:bodyPr/>
        <a:lstStyle/>
        <a:p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Lorem ipsum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dolor</a:t>
          </a:r>
          <a:r>
            <a:rPr lang="en-ID" b="0" i="0" dirty="0">
              <a:solidFill>
                <a:schemeClr val="tx1"/>
              </a:solidFill>
              <a:effectLst/>
              <a:latin typeface="+mj-lt"/>
            </a:rPr>
            <a:t> sit </a:t>
          </a:r>
          <a:r>
            <a:rPr lang="en-ID" b="0" i="0" dirty="0" err="1">
              <a:solidFill>
                <a:schemeClr val="tx1"/>
              </a:solidFill>
              <a:effectLst/>
              <a:latin typeface="+mj-lt"/>
            </a:rPr>
            <a:t>ame</a:t>
          </a:r>
          <a:endParaRPr lang="en-ID" dirty="0">
            <a:solidFill>
              <a:schemeClr val="tx1"/>
            </a:solidFill>
          </a:endParaRPr>
        </a:p>
      </dgm:t>
    </dgm:pt>
    <dgm:pt modelId="{9F96AFCC-BF0A-4485-B8B7-A956770E97A9}" type="parTrans" cxnId="{BE650796-4B14-4DF2-A40D-DF18093D036E}">
      <dgm:prSet/>
      <dgm:spPr/>
      <dgm:t>
        <a:bodyPr/>
        <a:lstStyle/>
        <a:p>
          <a:endParaRPr lang="en-ID"/>
        </a:p>
      </dgm:t>
    </dgm:pt>
    <dgm:pt modelId="{220CAA6C-94E5-4407-B000-8043EC2E03F3}" type="sibTrans" cxnId="{BE650796-4B14-4DF2-A40D-DF18093D036E}">
      <dgm:prSet/>
      <dgm:spPr/>
      <dgm:t>
        <a:bodyPr/>
        <a:lstStyle/>
        <a:p>
          <a:endParaRPr lang="en-ID"/>
        </a:p>
      </dgm:t>
    </dgm:pt>
    <dgm:pt modelId="{39F5B6D5-5900-4AAD-B31B-2E398A389A30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ID" b="0" i="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sed</a:t>
          </a:r>
          <a:r>
            <a:rPr lang="en-ID" b="0" i="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do </a:t>
          </a:r>
          <a:r>
            <a:rPr lang="en-ID" b="0" i="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eiusmod</a:t>
          </a:r>
          <a:r>
            <a:rPr lang="en-ID" b="0" i="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</a:t>
          </a:r>
          <a:r>
            <a:rPr lang="en-ID" b="0" i="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tempor</a:t>
          </a:r>
          <a:endParaRPr lang="en-ID" dirty="0"/>
        </a:p>
      </dgm:t>
    </dgm:pt>
    <dgm:pt modelId="{FB8FFEE3-9520-49AD-A94B-5EEC688A84B2}" type="parTrans" cxnId="{F12ACF40-8627-48A2-85C1-39E2095078F1}">
      <dgm:prSet/>
      <dgm:spPr/>
      <dgm:t>
        <a:bodyPr/>
        <a:lstStyle/>
        <a:p>
          <a:endParaRPr lang="en-ID"/>
        </a:p>
      </dgm:t>
    </dgm:pt>
    <dgm:pt modelId="{E1FCFE33-4FF6-4F3B-8EF6-C15641159FD8}" type="sibTrans" cxnId="{F12ACF40-8627-48A2-85C1-39E2095078F1}">
      <dgm:prSet/>
      <dgm:spPr/>
      <dgm:t>
        <a:bodyPr/>
        <a:lstStyle/>
        <a:p>
          <a:endParaRPr lang="en-ID"/>
        </a:p>
      </dgm:t>
    </dgm:pt>
    <dgm:pt modelId="{BA42455B-4110-4495-AEA8-254478280CA3}" type="pres">
      <dgm:prSet presAssocID="{C38485F0-572E-4972-903E-5FB9AA697076}" presName="linear" presStyleCnt="0">
        <dgm:presLayoutVars>
          <dgm:animLvl val="lvl"/>
          <dgm:resizeHandles val="exact"/>
        </dgm:presLayoutVars>
      </dgm:prSet>
      <dgm:spPr/>
    </dgm:pt>
    <dgm:pt modelId="{3DE20F80-B21A-495F-83D6-01C7FC3016A5}" type="pres">
      <dgm:prSet presAssocID="{BCDECAE8-F691-4399-AEA1-0CEFAD7B5B5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8A8C806-BB9F-4C93-A4C9-746654D804E1}" type="pres">
      <dgm:prSet presAssocID="{BCDECAE8-F691-4399-AEA1-0CEFAD7B5B57}" presName="childText" presStyleLbl="revTx" presStyleIdx="0" presStyleCnt="2">
        <dgm:presLayoutVars>
          <dgm:bulletEnabled val="1"/>
        </dgm:presLayoutVars>
      </dgm:prSet>
      <dgm:spPr/>
    </dgm:pt>
    <dgm:pt modelId="{26FB4055-6478-40E9-A376-0506CD11F4D6}" type="pres">
      <dgm:prSet presAssocID="{7BD92D62-D4B2-4A32-8F77-DDCD601A17B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CD1A543-D2D6-4762-A785-736C1C48ED4F}" type="pres">
      <dgm:prSet presAssocID="{7BD92D62-D4B2-4A32-8F77-DDCD601A17B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D47A4103-9DAE-45BF-A542-E2B4F8449ADC}" type="presOf" srcId="{C38485F0-572E-4972-903E-5FB9AA697076}" destId="{BA42455B-4110-4495-AEA8-254478280CA3}" srcOrd="0" destOrd="0" presId="urn:microsoft.com/office/officeart/2005/8/layout/vList2"/>
    <dgm:cxn modelId="{DD98B22A-7D6B-4340-907B-BF9424F09EF6}" type="presOf" srcId="{39F5B6D5-5900-4AAD-B31B-2E398A389A30}" destId="{4CD1A543-D2D6-4762-A785-736C1C48ED4F}" srcOrd="0" destOrd="1" presId="urn:microsoft.com/office/officeart/2005/8/layout/vList2"/>
    <dgm:cxn modelId="{833FE235-3D63-4407-8F8C-B0664BE5C161}" srcId="{7BD92D62-D4B2-4A32-8F77-DDCD601A17B5}" destId="{0A727189-7EE1-437A-B484-F9B6BD199BB2}" srcOrd="0" destOrd="0" parTransId="{39C45E92-01DC-407A-88EE-EF0DC368C369}" sibTransId="{6355BCD2-684E-4803-B924-5FFF99562670}"/>
    <dgm:cxn modelId="{F12ACF40-8627-48A2-85C1-39E2095078F1}" srcId="{7BD92D62-D4B2-4A32-8F77-DDCD601A17B5}" destId="{39F5B6D5-5900-4AAD-B31B-2E398A389A30}" srcOrd="1" destOrd="0" parTransId="{FB8FFEE3-9520-49AD-A94B-5EEC688A84B2}" sibTransId="{E1FCFE33-4FF6-4F3B-8EF6-C15641159FD8}"/>
    <dgm:cxn modelId="{0A13E86A-7AA2-40D0-8971-78013635FA8F}" type="presOf" srcId="{0A727189-7EE1-437A-B484-F9B6BD199BB2}" destId="{4CD1A543-D2D6-4762-A785-736C1C48ED4F}" srcOrd="0" destOrd="0" presId="urn:microsoft.com/office/officeart/2005/8/layout/vList2"/>
    <dgm:cxn modelId="{AE66F056-0F64-48F9-9B9F-66880E713CB0}" type="presOf" srcId="{BDB4A3E7-8F28-4FE7-A294-BDE66E265B5E}" destId="{A8A8C806-BB9F-4C93-A4C9-746654D804E1}" srcOrd="0" destOrd="1" presId="urn:microsoft.com/office/officeart/2005/8/layout/vList2"/>
    <dgm:cxn modelId="{AF1DFB57-EBA1-410F-85A4-9C06975D6F5B}" type="presOf" srcId="{B79964F1-16AB-433E-A786-84A50264E54B}" destId="{A8A8C806-BB9F-4C93-A4C9-746654D804E1}" srcOrd="0" destOrd="0" presId="urn:microsoft.com/office/officeart/2005/8/layout/vList2"/>
    <dgm:cxn modelId="{A1615692-035B-40ED-BEF1-7F342319A4E7}" srcId="{C38485F0-572E-4972-903E-5FB9AA697076}" destId="{7BD92D62-D4B2-4A32-8F77-DDCD601A17B5}" srcOrd="1" destOrd="0" parTransId="{EF05C861-94F1-4204-BAAC-B1FC7B39493D}" sibTransId="{49F62923-859C-45DF-ABBC-E4DC3F2CC733}"/>
    <dgm:cxn modelId="{BE650796-4B14-4DF2-A40D-DF18093D036E}" srcId="{BCDECAE8-F691-4399-AEA1-0CEFAD7B5B57}" destId="{BDB4A3E7-8F28-4FE7-A294-BDE66E265B5E}" srcOrd="1" destOrd="0" parTransId="{9F96AFCC-BF0A-4485-B8B7-A956770E97A9}" sibTransId="{220CAA6C-94E5-4407-B000-8043EC2E03F3}"/>
    <dgm:cxn modelId="{EFF1F1C0-FE09-4D96-9F65-094E3C4AD82E}" srcId="{BCDECAE8-F691-4399-AEA1-0CEFAD7B5B57}" destId="{B79964F1-16AB-433E-A786-84A50264E54B}" srcOrd="0" destOrd="0" parTransId="{501A9ACA-6D94-4866-AE42-C6C218B88629}" sibTransId="{7BF7826A-F6C1-49CA-8C41-FD59234A62DB}"/>
    <dgm:cxn modelId="{4F6104E0-E45B-448C-A85C-4630EC11A73C}" srcId="{C38485F0-572E-4972-903E-5FB9AA697076}" destId="{BCDECAE8-F691-4399-AEA1-0CEFAD7B5B57}" srcOrd="0" destOrd="0" parTransId="{3A986918-2AA9-4749-A5FB-2E18AF0431D3}" sibTransId="{556E857D-1320-4E7F-8851-31340EDDA8B2}"/>
    <dgm:cxn modelId="{0C2128ED-BBAB-4E6E-87F2-59CEA104C918}" type="presOf" srcId="{7BD92D62-D4B2-4A32-8F77-DDCD601A17B5}" destId="{26FB4055-6478-40E9-A376-0506CD11F4D6}" srcOrd="0" destOrd="0" presId="urn:microsoft.com/office/officeart/2005/8/layout/vList2"/>
    <dgm:cxn modelId="{585546F1-4085-4CB7-9BA9-BAE0C826CEB9}" type="presOf" srcId="{BCDECAE8-F691-4399-AEA1-0CEFAD7B5B57}" destId="{3DE20F80-B21A-495F-83D6-01C7FC3016A5}" srcOrd="0" destOrd="0" presId="urn:microsoft.com/office/officeart/2005/8/layout/vList2"/>
    <dgm:cxn modelId="{93998239-ED24-4C98-8C45-39DC74ED0237}" type="presParOf" srcId="{BA42455B-4110-4495-AEA8-254478280CA3}" destId="{3DE20F80-B21A-495F-83D6-01C7FC3016A5}" srcOrd="0" destOrd="0" presId="urn:microsoft.com/office/officeart/2005/8/layout/vList2"/>
    <dgm:cxn modelId="{2E9CCD7C-73B0-4ECE-B575-BFBEEAD8E9CD}" type="presParOf" srcId="{BA42455B-4110-4495-AEA8-254478280CA3}" destId="{A8A8C806-BB9F-4C93-A4C9-746654D804E1}" srcOrd="1" destOrd="0" presId="urn:microsoft.com/office/officeart/2005/8/layout/vList2"/>
    <dgm:cxn modelId="{15D9543E-7E9E-41B3-A165-4CDA56693C7E}" type="presParOf" srcId="{BA42455B-4110-4495-AEA8-254478280CA3}" destId="{26FB4055-6478-40E9-A376-0506CD11F4D6}" srcOrd="2" destOrd="0" presId="urn:microsoft.com/office/officeart/2005/8/layout/vList2"/>
    <dgm:cxn modelId="{BB1A8AEC-1AEE-44BD-A7C6-D96993EDDD4B}" type="presParOf" srcId="{BA42455B-4110-4495-AEA8-254478280CA3}" destId="{4CD1A543-D2D6-4762-A785-736C1C48ED4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E20F80-B21A-495F-83D6-01C7FC3016A5}">
      <dsp:nvSpPr>
        <dsp:cNvPr id="0" name=""/>
        <dsp:cNvSpPr/>
      </dsp:nvSpPr>
      <dsp:spPr>
        <a:xfrm>
          <a:off x="0" y="39435"/>
          <a:ext cx="5692346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ID" sz="3200" b="1" i="0" kern="1200" dirty="0">
              <a:solidFill>
                <a:schemeClr val="bg1"/>
              </a:solidFill>
              <a:effectLst/>
              <a:latin typeface="+mn-lt"/>
            </a:rPr>
            <a:t>Strength</a:t>
          </a:r>
          <a:endParaRPr lang="en-ID" sz="3200" b="1" kern="1200" dirty="0">
            <a:solidFill>
              <a:schemeClr val="bg1"/>
            </a:solidFill>
            <a:latin typeface="+mn-lt"/>
          </a:endParaRPr>
        </a:p>
      </dsp:txBody>
      <dsp:txXfrm>
        <a:off x="37467" y="76902"/>
        <a:ext cx="5617412" cy="692586"/>
      </dsp:txXfrm>
    </dsp:sp>
    <dsp:sp modelId="{A8A8C806-BB9F-4C93-A4C9-746654D804E1}">
      <dsp:nvSpPr>
        <dsp:cNvPr id="0" name=""/>
        <dsp:cNvSpPr/>
      </dsp:nvSpPr>
      <dsp:spPr>
        <a:xfrm>
          <a:off x="0" y="806955"/>
          <a:ext cx="5692346" cy="1225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732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consectetur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adipiscing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elit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,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sed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 do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eiusmod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tempor</a:t>
          </a:r>
          <a:endParaRPr lang="en-ID" sz="2500" kern="1200" dirty="0">
            <a:solidFill>
              <a:schemeClr val="tx1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Lorem ipsum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dolor</a:t>
          </a:r>
          <a:r>
            <a:rPr lang="en-ID" sz="2500" b="0" i="0" kern="1200" dirty="0">
              <a:solidFill>
                <a:schemeClr val="tx1"/>
              </a:solidFill>
              <a:effectLst/>
              <a:latin typeface="+mj-lt"/>
            </a:rPr>
            <a:t> sit </a:t>
          </a:r>
          <a:r>
            <a:rPr lang="en-ID" sz="2500" b="0" i="0" kern="1200" dirty="0" err="1">
              <a:solidFill>
                <a:schemeClr val="tx1"/>
              </a:solidFill>
              <a:effectLst/>
              <a:latin typeface="+mj-lt"/>
            </a:rPr>
            <a:t>ame</a:t>
          </a:r>
          <a:endParaRPr lang="en-ID" sz="2500" kern="1200" dirty="0">
            <a:solidFill>
              <a:schemeClr val="tx1"/>
            </a:solidFill>
          </a:endParaRPr>
        </a:p>
      </dsp:txBody>
      <dsp:txXfrm>
        <a:off x="0" y="806955"/>
        <a:ext cx="5692346" cy="1225440"/>
      </dsp:txXfrm>
    </dsp:sp>
    <dsp:sp modelId="{26FB4055-6478-40E9-A376-0506CD11F4D6}">
      <dsp:nvSpPr>
        <dsp:cNvPr id="0" name=""/>
        <dsp:cNvSpPr/>
      </dsp:nvSpPr>
      <dsp:spPr>
        <a:xfrm>
          <a:off x="0" y="2032395"/>
          <a:ext cx="5692346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ID" sz="3200" b="1" i="0" kern="1200" dirty="0">
              <a:solidFill>
                <a:schemeClr val="bg1"/>
              </a:solidFill>
              <a:effectLst/>
              <a:latin typeface="+mn-lt"/>
            </a:rPr>
            <a:t>Weakness</a:t>
          </a:r>
          <a:endParaRPr lang="en-ID" sz="3200" b="1" kern="1200" dirty="0">
            <a:solidFill>
              <a:schemeClr val="bg1"/>
            </a:solidFill>
            <a:latin typeface="+mn-lt"/>
          </a:endParaRPr>
        </a:p>
      </dsp:txBody>
      <dsp:txXfrm>
        <a:off x="37467" y="2069862"/>
        <a:ext cx="5617412" cy="692586"/>
      </dsp:txXfrm>
    </dsp:sp>
    <dsp:sp modelId="{4CD1A543-D2D6-4762-A785-736C1C48ED4F}">
      <dsp:nvSpPr>
        <dsp:cNvPr id="0" name=""/>
        <dsp:cNvSpPr/>
      </dsp:nvSpPr>
      <dsp:spPr>
        <a:xfrm>
          <a:off x="0" y="2799915"/>
          <a:ext cx="5692346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732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ID" sz="2500" b="0" i="0" kern="120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Lorem ipsum </a:t>
          </a:r>
          <a:r>
            <a:rPr lang="en-ID" sz="2500" b="0" i="0" kern="120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dolor</a:t>
          </a:r>
          <a:r>
            <a:rPr lang="en-ID" sz="2500" b="0" i="0" kern="120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sit </a:t>
          </a:r>
          <a:r>
            <a:rPr lang="en-ID" sz="2500" b="0" i="0" kern="120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amet</a:t>
          </a:r>
          <a:endParaRPr lang="en-ID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Arial" panose="020B0604020202020204" pitchFamily="34" charset="0"/>
            <a:buChar char="•"/>
          </a:pPr>
          <a:r>
            <a:rPr lang="en-ID" sz="2500" b="0" i="0" kern="120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sed</a:t>
          </a:r>
          <a:r>
            <a:rPr lang="en-ID" sz="2500" b="0" i="0" kern="120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do </a:t>
          </a:r>
          <a:r>
            <a:rPr lang="en-ID" sz="2500" b="0" i="0" kern="120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eiusmod</a:t>
          </a:r>
          <a:r>
            <a:rPr lang="en-ID" sz="2500" b="0" i="0" kern="1200" dirty="0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 </a:t>
          </a:r>
          <a:r>
            <a:rPr lang="en-ID" sz="2500" b="0" i="0" kern="1200" dirty="0" err="1">
              <a:solidFill>
                <a:schemeClr val="accent1">
                  <a:lumMod val="50000"/>
                </a:schemeClr>
              </a:solidFill>
              <a:effectLst/>
              <a:latin typeface="+mj-lt"/>
            </a:rPr>
            <a:t>tempor</a:t>
          </a:r>
          <a:endParaRPr lang="en-ID" sz="2500" kern="1200" dirty="0"/>
        </a:p>
      </dsp:txBody>
      <dsp:txXfrm>
        <a:off x="0" y="2799915"/>
        <a:ext cx="5692346" cy="86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B107A-E30A-484A-BAF0-E0513E4568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6889B-FD7F-4741-B6DD-FB195749A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348-61DD-4921-AD1F-AABA71281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A4A1C9-3870-4B69-9029-C35B0548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F356-1E77-498F-833B-AFF8FAB6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042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48A56-7A02-4627-B364-5C5474DEA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3232E2-4B00-4CAF-B88B-9896A88FB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C94B6-8636-4236-976F-348CF4D1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17649-AE2A-41C0-ACE0-C435AA8C5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56E0B-9669-4540-B940-62321C618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20941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2FC69F-AEE4-43AC-8CED-EDEA8D1A24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A01A9B-0541-4671-9191-3699504D7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A250F1-3015-412B-88BF-CA9C0FCB6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520D5-8192-43B8-A471-619F26E0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6E8F9-4D69-4CC0-B548-EF05734CA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43566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E7ACF7-4AD6-4DA3-B9A2-4545B4EBC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6500" y="0"/>
            <a:ext cx="5905500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60051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44B475-4439-4D18-AD13-CB6003A7F04B}"/>
              </a:ext>
            </a:extLst>
          </p:cNvPr>
          <p:cNvSpPr/>
          <p:nvPr userDrawn="1"/>
        </p:nvSpPr>
        <p:spPr>
          <a:xfrm>
            <a:off x="-1" y="4114810"/>
            <a:ext cx="2743199" cy="2743190"/>
          </a:xfrm>
          <a:custGeom>
            <a:avLst/>
            <a:gdLst>
              <a:gd name="connsiteX0" fmla="*/ 0 w 1236526"/>
              <a:gd name="connsiteY0" fmla="*/ 0 h 1236522"/>
              <a:gd name="connsiteX1" fmla="*/ 1236526 w 1236526"/>
              <a:gd name="connsiteY1" fmla="*/ 1236522 h 1236522"/>
              <a:gd name="connsiteX2" fmla="*/ 0 w 1236526"/>
              <a:gd name="connsiteY2" fmla="*/ 1236522 h 123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36526" h="1236522">
                <a:moveTo>
                  <a:pt x="0" y="0"/>
                </a:moveTo>
                <a:cubicBezTo>
                  <a:pt x="682914" y="0"/>
                  <a:pt x="1236526" y="553610"/>
                  <a:pt x="1236526" y="1236522"/>
                </a:cubicBezTo>
                <a:lnTo>
                  <a:pt x="0" y="12365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E7ACF7-4AD6-4DA3-B9A2-4545B4EBC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0678" y="1053647"/>
            <a:ext cx="3780065" cy="5302703"/>
          </a:xfrm>
          <a:solidFill>
            <a:schemeClr val="bg1"/>
          </a:solid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4247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E7ACF7-4AD6-4DA3-B9A2-4545B4EBC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29249" cy="6857999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5205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E7ACF7-4AD6-4DA3-B9A2-4545B4EBC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3429000"/>
            <a:ext cx="3080657" cy="2318656"/>
          </a:xfrm>
        </p:spPr>
        <p:txBody>
          <a:bodyPr/>
          <a:lstStyle/>
          <a:p>
            <a:endParaRPr lang="en-ID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61E8CDBF-43B4-4F0D-8DC8-A0FFECEE74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38600" y="3429000"/>
            <a:ext cx="3080657" cy="2318656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E5811083-885A-4675-8526-77888FB826C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39000" y="3429000"/>
            <a:ext cx="3080657" cy="2318656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9394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EE7ACF7-4AD6-4DA3-B9A2-4545B4EBC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2389414" cy="2267015"/>
          </a:xfrm>
        </p:spPr>
        <p:txBody>
          <a:bodyPr/>
          <a:lstStyle/>
          <a:p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AB69E58-0394-4B96-945F-EF3325470B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389414" y="2267015"/>
            <a:ext cx="2387003" cy="2267015"/>
          </a:xfrm>
        </p:spPr>
        <p:txBody>
          <a:bodyPr/>
          <a:lstStyle/>
          <a:p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7506C8-9071-45B9-AD34-E074CE1C688F}"/>
              </a:ext>
            </a:extLst>
          </p:cNvPr>
          <p:cNvSpPr/>
          <p:nvPr userDrawn="1"/>
        </p:nvSpPr>
        <p:spPr>
          <a:xfrm>
            <a:off x="2389414" y="0"/>
            <a:ext cx="2389414" cy="22670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4A9796-026E-4010-BA31-9E30A577B52E}"/>
              </a:ext>
            </a:extLst>
          </p:cNvPr>
          <p:cNvSpPr/>
          <p:nvPr userDrawn="1"/>
        </p:nvSpPr>
        <p:spPr>
          <a:xfrm>
            <a:off x="0" y="2276540"/>
            <a:ext cx="2389414" cy="22670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170C9BAA-B70E-48AF-819E-6ABDF8A8FEA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4553080"/>
            <a:ext cx="2389414" cy="2304920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CAB8040-056D-4506-A53F-835855C83A80}"/>
              </a:ext>
            </a:extLst>
          </p:cNvPr>
          <p:cNvSpPr/>
          <p:nvPr userDrawn="1"/>
        </p:nvSpPr>
        <p:spPr>
          <a:xfrm>
            <a:off x="2389415" y="4553080"/>
            <a:ext cx="2387003" cy="2304920"/>
          </a:xfrm>
          <a:custGeom>
            <a:avLst/>
            <a:gdLst>
              <a:gd name="connsiteX0" fmla="*/ 0 w 2387003"/>
              <a:gd name="connsiteY0" fmla="*/ 0 h 2304920"/>
              <a:gd name="connsiteX1" fmla="*/ 2387003 w 2387003"/>
              <a:gd name="connsiteY1" fmla="*/ 0 h 2304920"/>
              <a:gd name="connsiteX2" fmla="*/ 2377078 w 2387003"/>
              <a:gd name="connsiteY2" fmla="*/ 193462 h 2304920"/>
              <a:gd name="connsiteX3" fmla="*/ 244304 w 2387003"/>
              <a:gd name="connsiteY3" fmla="*/ 2292778 h 2304920"/>
              <a:gd name="connsiteX4" fmla="*/ 20 w 2387003"/>
              <a:gd name="connsiteY4" fmla="*/ 2304920 h 2304920"/>
              <a:gd name="connsiteX5" fmla="*/ 0 w 2387003"/>
              <a:gd name="connsiteY5" fmla="*/ 2304920 h 230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7003" h="2304920">
                <a:moveTo>
                  <a:pt x="0" y="0"/>
                </a:moveTo>
                <a:lnTo>
                  <a:pt x="2387003" y="0"/>
                </a:lnTo>
                <a:lnTo>
                  <a:pt x="2377078" y="193462"/>
                </a:lnTo>
                <a:cubicBezTo>
                  <a:pt x="2262874" y="1300372"/>
                  <a:pt x="1368855" y="2180366"/>
                  <a:pt x="244304" y="2292778"/>
                </a:cubicBezTo>
                <a:lnTo>
                  <a:pt x="20" y="2304920"/>
                </a:lnTo>
                <a:lnTo>
                  <a:pt x="0" y="23049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4348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AB69E58-0394-4B96-945F-EF3325470B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3935186"/>
            <a:ext cx="12192000" cy="2922814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51107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2ED3798-031C-4CF4-B4F0-FEED702FD9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0408" y="1619504"/>
            <a:ext cx="1778696" cy="177869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>
            <a:lvl1pPr rtl="0">
              <a:defRPr sz="16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DF62C8D-987A-4C5A-967C-7ADAF8435F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27204" y="1619504"/>
            <a:ext cx="1778696" cy="177869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>
            <a:lvl1pPr rtl="0">
              <a:defRPr sz="1600"/>
            </a:lvl1pPr>
          </a:lstStyle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5B8C91F2-C734-4F5C-96C7-7F7B373086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04677" y="1619504"/>
            <a:ext cx="1778696" cy="177869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>
            <a:lvl1pPr rtl="0"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7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48441-DD0C-4CFD-85AB-386A36F92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C9482-5978-434C-803E-9540BC77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97A90-1CEC-4751-83D6-132E600C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161CF8F1-F6EC-4689-96F3-E1F9AD5197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88679" y="285069"/>
            <a:ext cx="4544785" cy="6204857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971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9D623-1A80-4E64-A312-B3CEA27E2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931AC-CD5B-4BB9-A2EB-29108A14F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28B1A-59D0-4852-BE67-8ED9A9655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99784-E7FB-4D0B-8B02-19484096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B8BB4-4D6C-456A-BAEA-AD34A9FBB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47946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6A383-BBEE-4D0C-9B05-67B65964D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7626D-0FC1-4637-9265-51397039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5C483-94A5-4F0F-A7E2-A0184172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CAB69E58-0394-4B96-945F-EF3325470BE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03028" y="0"/>
            <a:ext cx="4288971" cy="6858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81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A8B119-DB52-440A-8E1E-DC70D801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C4976-E9F4-48BC-BA4B-8645FEE8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EA14F8-C4BC-4C7E-B860-94505E8F1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3D9F343-1F72-45BA-8ABE-56ABC6C677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6689" y="1755549"/>
            <a:ext cx="4416652" cy="2204129"/>
          </a:xfrm>
        </p:spPr>
        <p:txBody>
          <a:bodyPr/>
          <a:lstStyle/>
          <a:p>
            <a:endParaRPr lang="en-ID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622B5D57-0618-4871-8BD3-1DA70569228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02274" y="1755549"/>
            <a:ext cx="4416652" cy="2204129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45697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6CB18-C839-4A69-A7CD-FE95B9558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50D8F0-21D9-49BF-BE90-2A40BDD55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B4CCE6-68C4-4E5C-8A0B-E5C98C2D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61FA2CBE-B61E-48CC-93CF-B0C09EE5C6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87163" y="1386350"/>
            <a:ext cx="2813569" cy="5801274"/>
          </a:xfrm>
          <a:prstGeom prst="roundRect">
            <a:avLst>
              <a:gd name="adj" fmla="val 11401"/>
            </a:avLst>
          </a:prstGeo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07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5E115E-B0A2-443B-85FB-64FDFE278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1D5BB-BAD2-42C2-A661-3B96AD641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7734A-30E4-400E-ADE2-08A7C974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63F68B-C856-40BF-AA96-296F45A9F5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653" y="1396841"/>
            <a:ext cx="3541568" cy="4054793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224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681CE-6BD9-4C84-B0C1-B528DBEAA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88AF53-0B01-4021-AE6B-5A7BE7146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35F40B-C4FC-4B3B-A080-99414F454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814CFE-1F59-40A2-A737-6C693363DBDE}"/>
              </a:ext>
            </a:extLst>
          </p:cNvPr>
          <p:cNvSpPr/>
          <p:nvPr userDrawn="1"/>
        </p:nvSpPr>
        <p:spPr>
          <a:xfrm>
            <a:off x="6096000" y="2362200"/>
            <a:ext cx="6095999" cy="29481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1C0EBBCA-3149-4057-B7DF-98A5155DFC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0565" y="2219537"/>
            <a:ext cx="4589502" cy="32181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E71792F-1D1D-488D-8165-0EF93F11BC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7322267" y="1203078"/>
            <a:ext cx="3836010" cy="522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5050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43CF92-326D-4776-AC87-5267510B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8B0729-8E3F-43BF-9724-A4A72C27C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2AC513-5278-487B-8766-F2934A370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  <p:sp>
        <p:nvSpPr>
          <p:cNvPr id="48" name="Picture Placeholder 1">
            <a:extLst>
              <a:ext uri="{FF2B5EF4-FFF2-40B4-BE49-F238E27FC236}">
                <a16:creationId xmlns:a16="http://schemas.microsoft.com/office/drawing/2014/main" id="{93621C53-B20A-4EEC-B8DD-735306B499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07977" y="2183954"/>
            <a:ext cx="5061494" cy="3147234"/>
          </a:xfrm>
        </p:spPr>
      </p:sp>
    </p:spTree>
    <p:extLst>
      <p:ext uri="{BB962C8B-B14F-4D97-AF65-F5344CB8AC3E}">
        <p14:creationId xmlns:p14="http://schemas.microsoft.com/office/powerpoint/2010/main" val="274488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7A33-3119-48CC-9523-5157F9D85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17AB87-C8A1-42F5-AB3F-A91F747A4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4B5B7-CD4B-4BD4-83D5-DBD600929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6C341-2C84-4ABB-AA00-945D5D089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6B1E5-E832-4ABE-B687-21B8ADBE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74676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E0752-5DBD-4838-92DC-FDD58E53D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3E61B-67E1-4055-A178-EDDD89E79E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D7ED85-A212-4499-ABF5-903CDA1FA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ACFC5A-80B5-400C-8AA0-ED7C6E286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137B9-FEE1-46C8-B578-C5949B4B7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25619-F8E3-4A0F-BBF3-6E05BFB5D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3793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59D35-90D7-4EEE-B898-1B4E277A8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04097-B037-4F8D-B2BA-5EC080CB5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09BD25-A2DC-44FF-82A0-E4EE9B7BC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95E52D-1A77-412E-AD03-A7ACEBDBE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F0620-F380-4D33-BBD3-DEF0F24EA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7FE4C2-A923-47F7-B6C8-95BD3F630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EEAC6B-B147-40AC-839B-25499ECEB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7CA264-2D3D-43BF-9F00-2ACC2D392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4557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53112-84BB-4554-9B0B-210763D92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855A1-8D1B-4DAA-B529-997054B02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11FCBC-24D7-4CDB-B8A8-6D1062AC8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0269D7-CB88-4C3F-B846-71AFDC567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26541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C396BD-DAFE-4D22-AE3C-9A871760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BA9639-FAD0-40B5-BCF7-5F72AD181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D0E927-0D75-4B4E-80C8-7FFD2DA1F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371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80DE8-6179-48FF-8970-675D48DD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6F6FBE-2A6C-471A-A515-795EB9A07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8FA88-63D7-4364-83CE-70EA3C01F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7162F-AFC0-4270-A34E-149EA45E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582F31-7731-408E-9095-BB3F78FF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59A929-C2F0-4079-A2F6-3648D5D7B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9012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B1BC6-78D0-4109-BFC3-99FE69792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DBFFE-F827-439F-8FA2-339169BA3B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2B5F1B-D820-4990-8EE4-8F43BF1171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A24EC8-2E49-434C-A20C-EFCD9AF23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EACDDD-1177-42E0-A925-2017556D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A0CD92-9A67-41D1-B31A-DA0164C45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7507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A40F7C-B360-4B16-8E13-D6DCB0863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FCC91-E096-475E-9E81-4E36FEC88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283E0-864A-449B-9447-D90101B15A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431D9-F3E7-4D40-ABD7-F49AD2C149E4}" type="datetimeFigureOut">
              <a:rPr lang="en-ID" smtClean="0"/>
              <a:t>27/09/2021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F0639-8999-4FDC-8A2D-BB864A086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C4FAA-25E7-47E3-B6AF-1DA1960F0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05B8-61C3-4945-94C1-D18236964924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9517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7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493BDC-6BEE-4B79-ABBB-1FF05B15D0DD}"/>
              </a:ext>
            </a:extLst>
          </p:cNvPr>
          <p:cNvSpPr/>
          <p:nvPr/>
        </p:nvSpPr>
        <p:spPr>
          <a:xfrm>
            <a:off x="0" y="0"/>
            <a:ext cx="62865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3591A6-1FB6-4D0A-B1C8-663BC23920A9}"/>
              </a:ext>
            </a:extLst>
          </p:cNvPr>
          <p:cNvSpPr txBox="1"/>
          <p:nvPr/>
        </p:nvSpPr>
        <p:spPr>
          <a:xfrm>
            <a:off x="1120346" y="2809103"/>
            <a:ext cx="4580238" cy="1887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7200" b="1" dirty="0">
                <a:solidFill>
                  <a:schemeClr val="bg1"/>
                </a:solidFill>
              </a:rPr>
              <a:t>Minimal </a:t>
            </a:r>
            <a:r>
              <a:rPr lang="en-US" sz="7200" b="1" dirty="0" err="1">
                <a:solidFill>
                  <a:schemeClr val="bg1"/>
                </a:solidFill>
              </a:rPr>
              <a:t>Pitchdeck</a:t>
            </a:r>
            <a:endParaRPr lang="en-ID" sz="7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90F95F-B68E-4811-93B3-DE0345C27859}"/>
              </a:ext>
            </a:extLst>
          </p:cNvPr>
          <p:cNvSpPr txBox="1"/>
          <p:nvPr/>
        </p:nvSpPr>
        <p:spPr>
          <a:xfrm>
            <a:off x="1120346" y="4496296"/>
            <a:ext cx="458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err="1">
                <a:solidFill>
                  <a:schemeClr val="bg1"/>
                </a:solidFill>
              </a:rPr>
              <a:t>Powerpoint</a:t>
            </a:r>
            <a:r>
              <a:rPr lang="en-US" sz="2400" dirty="0">
                <a:solidFill>
                  <a:schemeClr val="bg1"/>
                </a:solidFill>
              </a:rPr>
              <a:t> Presentation</a:t>
            </a:r>
            <a:endParaRPr lang="en-ID" sz="24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B00329-60ED-4DCF-B8A4-614584088F2F}"/>
              </a:ext>
            </a:extLst>
          </p:cNvPr>
          <p:cNvCxnSpPr>
            <a:cxnSpLocks/>
          </p:cNvCxnSpPr>
          <p:nvPr/>
        </p:nvCxnSpPr>
        <p:spPr>
          <a:xfrm>
            <a:off x="1046206" y="432683"/>
            <a:ext cx="220506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77F9CA17-3268-444E-B1A0-10CA20DE4B52}"/>
              </a:ext>
            </a:extLst>
          </p:cNvPr>
          <p:cNvSpPr/>
          <p:nvPr/>
        </p:nvSpPr>
        <p:spPr>
          <a:xfrm rot="16200000">
            <a:off x="794360" y="17552"/>
            <a:ext cx="45719" cy="849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0E4C21-0C24-4C96-9FB5-24E55607205F}"/>
              </a:ext>
            </a:extLst>
          </p:cNvPr>
          <p:cNvSpPr txBox="1"/>
          <p:nvPr/>
        </p:nvSpPr>
        <p:spPr>
          <a:xfrm>
            <a:off x="1120346" y="188515"/>
            <a:ext cx="458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Your Company</a:t>
            </a:r>
            <a:endParaRPr lang="en-ID" sz="24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8DBE16-31F3-4661-B62C-D06FFB24F5FD}"/>
              </a:ext>
            </a:extLst>
          </p:cNvPr>
          <p:cNvSpPr txBox="1"/>
          <p:nvPr/>
        </p:nvSpPr>
        <p:spPr>
          <a:xfrm>
            <a:off x="1120346" y="6152711"/>
            <a:ext cx="4580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bg1"/>
                </a:solidFill>
              </a:rPr>
              <a:t>2025/2026</a:t>
            </a:r>
            <a:endParaRPr lang="en-ID" sz="2400" dirty="0">
              <a:solidFill>
                <a:schemeClr val="bg1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D12593B-9450-4F9F-BDF4-4E841992665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5577239-7C0C-4296-B3D1-B7C3B0DEF7E9}"/>
              </a:ext>
            </a:extLst>
          </p:cNvPr>
          <p:cNvSpPr/>
          <p:nvPr/>
        </p:nvSpPr>
        <p:spPr>
          <a:xfrm>
            <a:off x="5691104" y="1766309"/>
            <a:ext cx="1190792" cy="11907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A88BB-27E9-4291-BF64-1ABA38FEF015}"/>
              </a:ext>
            </a:extLst>
          </p:cNvPr>
          <p:cNvSpPr txBox="1"/>
          <p:nvPr/>
        </p:nvSpPr>
        <p:spPr>
          <a:xfrm>
            <a:off x="5893687" y="2235638"/>
            <a:ext cx="78562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NEW</a:t>
            </a:r>
            <a:endParaRPr lang="en-ID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26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665C299-84AA-4816-8173-F79F2BDC00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7391AF9-8B25-4700-8142-5703C6A3D1E6}"/>
              </a:ext>
            </a:extLst>
          </p:cNvPr>
          <p:cNvSpPr/>
          <p:nvPr/>
        </p:nvSpPr>
        <p:spPr>
          <a:xfrm>
            <a:off x="838200" y="1689872"/>
            <a:ext cx="885910" cy="8859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8E358A1-F349-488F-BF38-7A41459F943D}"/>
              </a:ext>
            </a:extLst>
          </p:cNvPr>
          <p:cNvSpPr/>
          <p:nvPr/>
        </p:nvSpPr>
        <p:spPr>
          <a:xfrm>
            <a:off x="838200" y="3400554"/>
            <a:ext cx="885910" cy="8859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E7958E1-ED84-4E89-9D9C-EB19CEE095AE}"/>
              </a:ext>
            </a:extLst>
          </p:cNvPr>
          <p:cNvSpPr/>
          <p:nvPr/>
        </p:nvSpPr>
        <p:spPr>
          <a:xfrm>
            <a:off x="882847" y="5111236"/>
            <a:ext cx="885910" cy="8859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aphic 1">
            <a:extLst>
              <a:ext uri="{FF2B5EF4-FFF2-40B4-BE49-F238E27FC236}">
                <a16:creationId xmlns:a16="http://schemas.microsoft.com/office/drawing/2014/main" id="{94804270-635D-4DAE-BD51-63F2DBE0A4AE}"/>
              </a:ext>
            </a:extLst>
          </p:cNvPr>
          <p:cNvGrpSpPr/>
          <p:nvPr/>
        </p:nvGrpSpPr>
        <p:grpSpPr>
          <a:xfrm>
            <a:off x="1053176" y="3594886"/>
            <a:ext cx="455958" cy="497247"/>
            <a:chOff x="9914353" y="3116663"/>
            <a:chExt cx="455958" cy="497247"/>
          </a:xfrm>
          <a:solidFill>
            <a:schemeClr val="bg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2F57C0F-2218-4BEF-91A5-7759E3D83651}"/>
                </a:ext>
              </a:extLst>
            </p:cNvPr>
            <p:cNvSpPr/>
            <p:nvPr/>
          </p:nvSpPr>
          <p:spPr>
            <a:xfrm>
              <a:off x="9979941" y="3203785"/>
              <a:ext cx="323991" cy="323991"/>
            </a:xfrm>
            <a:custGeom>
              <a:avLst/>
              <a:gdLst>
                <a:gd name="connsiteX0" fmla="*/ 0 w 323991"/>
                <a:gd name="connsiteY0" fmla="*/ 161996 h 323991"/>
                <a:gd name="connsiteX1" fmla="*/ 161996 w 323991"/>
                <a:gd name="connsiteY1" fmla="*/ 323991 h 323991"/>
                <a:gd name="connsiteX2" fmla="*/ 323991 w 323991"/>
                <a:gd name="connsiteY2" fmla="*/ 161996 h 323991"/>
                <a:gd name="connsiteX3" fmla="*/ 161996 w 323991"/>
                <a:gd name="connsiteY3" fmla="*/ 0 h 323991"/>
                <a:gd name="connsiteX4" fmla="*/ 0 w 323991"/>
                <a:gd name="connsiteY4" fmla="*/ 161996 h 323991"/>
                <a:gd name="connsiteX5" fmla="*/ 189653 w 323991"/>
                <a:gd name="connsiteY5" fmla="*/ 27658 h 323991"/>
                <a:gd name="connsiteX6" fmla="*/ 223633 w 323991"/>
                <a:gd name="connsiteY6" fmla="*/ 79812 h 323991"/>
                <a:gd name="connsiteX7" fmla="*/ 173059 w 323991"/>
                <a:gd name="connsiteY7" fmla="*/ 72701 h 323991"/>
                <a:gd name="connsiteX8" fmla="*/ 173059 w 323991"/>
                <a:gd name="connsiteY8" fmla="*/ 24497 h 323991"/>
                <a:gd name="connsiteX9" fmla="*/ 188073 w 323991"/>
                <a:gd name="connsiteY9" fmla="*/ 26868 h 323991"/>
                <a:gd name="connsiteX10" fmla="*/ 189653 w 323991"/>
                <a:gd name="connsiteY10" fmla="*/ 27658 h 323991"/>
                <a:gd name="connsiteX11" fmla="*/ 298704 w 323991"/>
                <a:gd name="connsiteY11" fmla="*/ 147772 h 323991"/>
                <a:gd name="connsiteX12" fmla="*/ 298704 w 323991"/>
                <a:gd name="connsiteY12" fmla="*/ 147772 h 323991"/>
                <a:gd name="connsiteX13" fmla="*/ 300284 w 323991"/>
                <a:gd name="connsiteY13" fmla="*/ 161205 h 323991"/>
                <a:gd name="connsiteX14" fmla="*/ 299494 w 323991"/>
                <a:gd name="connsiteY14" fmla="*/ 174639 h 323991"/>
                <a:gd name="connsiteX15" fmla="*/ 299494 w 323991"/>
                <a:gd name="connsiteY15" fmla="*/ 174639 h 323991"/>
                <a:gd name="connsiteX16" fmla="*/ 262353 w 323991"/>
                <a:gd name="connsiteY16" fmla="*/ 201507 h 323991"/>
                <a:gd name="connsiteX17" fmla="*/ 265514 w 323991"/>
                <a:gd name="connsiteY17" fmla="*/ 161205 h 323991"/>
                <a:gd name="connsiteX18" fmla="*/ 261563 w 323991"/>
                <a:gd name="connsiteY18" fmla="*/ 119324 h 323991"/>
                <a:gd name="connsiteX19" fmla="*/ 298704 w 323991"/>
                <a:gd name="connsiteY19" fmla="*/ 147772 h 323991"/>
                <a:gd name="connsiteX20" fmla="*/ 241808 w 323991"/>
                <a:gd name="connsiteY20" fmla="*/ 161996 h 323991"/>
                <a:gd name="connsiteX21" fmla="*/ 235487 w 323991"/>
                <a:gd name="connsiteY21" fmla="*/ 214941 h 323991"/>
                <a:gd name="connsiteX22" fmla="*/ 173849 w 323991"/>
                <a:gd name="connsiteY22" fmla="*/ 227584 h 323991"/>
                <a:gd name="connsiteX23" fmla="*/ 173849 w 323991"/>
                <a:gd name="connsiteY23" fmla="*/ 96407 h 323991"/>
                <a:gd name="connsiteX24" fmla="*/ 233906 w 323991"/>
                <a:gd name="connsiteY24" fmla="*/ 107470 h 323991"/>
                <a:gd name="connsiteX25" fmla="*/ 241808 w 323991"/>
                <a:gd name="connsiteY25" fmla="*/ 161996 h 323991"/>
                <a:gd name="connsiteX26" fmla="*/ 190443 w 323991"/>
                <a:gd name="connsiteY26" fmla="*/ 295543 h 323991"/>
                <a:gd name="connsiteX27" fmla="*/ 188863 w 323991"/>
                <a:gd name="connsiteY27" fmla="*/ 297124 h 323991"/>
                <a:gd name="connsiteX28" fmla="*/ 173849 w 323991"/>
                <a:gd name="connsiteY28" fmla="*/ 299494 h 323991"/>
                <a:gd name="connsiteX29" fmla="*/ 173849 w 323991"/>
                <a:gd name="connsiteY29" fmla="*/ 251291 h 323991"/>
                <a:gd name="connsiteX30" fmla="*/ 226003 w 323991"/>
                <a:gd name="connsiteY30" fmla="*/ 242598 h 323991"/>
                <a:gd name="connsiteX31" fmla="*/ 190443 w 323991"/>
                <a:gd name="connsiteY31" fmla="*/ 295543 h 323991"/>
                <a:gd name="connsiteX32" fmla="*/ 134338 w 323991"/>
                <a:gd name="connsiteY32" fmla="*/ 295543 h 323991"/>
                <a:gd name="connsiteX33" fmla="*/ 100358 w 323991"/>
                <a:gd name="connsiteY33" fmla="*/ 243388 h 323991"/>
                <a:gd name="connsiteX34" fmla="*/ 150932 w 323991"/>
                <a:gd name="connsiteY34" fmla="*/ 250501 h 323991"/>
                <a:gd name="connsiteX35" fmla="*/ 150932 w 323991"/>
                <a:gd name="connsiteY35" fmla="*/ 298704 h 323991"/>
                <a:gd name="connsiteX36" fmla="*/ 135918 w 323991"/>
                <a:gd name="connsiteY36" fmla="*/ 296333 h 323991"/>
                <a:gd name="connsiteX37" fmla="*/ 134338 w 323991"/>
                <a:gd name="connsiteY37" fmla="*/ 295543 h 323991"/>
                <a:gd name="connsiteX38" fmla="*/ 25287 w 323991"/>
                <a:gd name="connsiteY38" fmla="*/ 175429 h 323991"/>
                <a:gd name="connsiteX39" fmla="*/ 25287 w 323991"/>
                <a:gd name="connsiteY39" fmla="*/ 175429 h 323991"/>
                <a:gd name="connsiteX40" fmla="*/ 23707 w 323991"/>
                <a:gd name="connsiteY40" fmla="*/ 161996 h 323991"/>
                <a:gd name="connsiteX41" fmla="*/ 24497 w 323991"/>
                <a:gd name="connsiteY41" fmla="*/ 148562 h 323991"/>
                <a:gd name="connsiteX42" fmla="*/ 24497 w 323991"/>
                <a:gd name="connsiteY42" fmla="*/ 148562 h 323991"/>
                <a:gd name="connsiteX43" fmla="*/ 61638 w 323991"/>
                <a:gd name="connsiteY43" fmla="*/ 121694 h 323991"/>
                <a:gd name="connsiteX44" fmla="*/ 58477 w 323991"/>
                <a:gd name="connsiteY44" fmla="*/ 161996 h 323991"/>
                <a:gd name="connsiteX45" fmla="*/ 62428 w 323991"/>
                <a:gd name="connsiteY45" fmla="*/ 203877 h 323991"/>
                <a:gd name="connsiteX46" fmla="*/ 25287 w 323991"/>
                <a:gd name="connsiteY46" fmla="*/ 175429 h 323991"/>
                <a:gd name="connsiteX47" fmla="*/ 82183 w 323991"/>
                <a:gd name="connsiteY47" fmla="*/ 161996 h 323991"/>
                <a:gd name="connsiteX48" fmla="*/ 88505 w 323991"/>
                <a:gd name="connsiteY48" fmla="*/ 109051 h 323991"/>
                <a:gd name="connsiteX49" fmla="*/ 150142 w 323991"/>
                <a:gd name="connsiteY49" fmla="*/ 96407 h 323991"/>
                <a:gd name="connsiteX50" fmla="*/ 150142 w 323991"/>
                <a:gd name="connsiteY50" fmla="*/ 227584 h 323991"/>
                <a:gd name="connsiteX51" fmla="*/ 90086 w 323991"/>
                <a:gd name="connsiteY51" fmla="*/ 216521 h 323991"/>
                <a:gd name="connsiteX52" fmla="*/ 82183 w 323991"/>
                <a:gd name="connsiteY52" fmla="*/ 161996 h 323991"/>
                <a:gd name="connsiteX53" fmla="*/ 133548 w 323991"/>
                <a:gd name="connsiteY53" fmla="*/ 27658 h 323991"/>
                <a:gd name="connsiteX54" fmla="*/ 135128 w 323991"/>
                <a:gd name="connsiteY54" fmla="*/ 26077 h 323991"/>
                <a:gd name="connsiteX55" fmla="*/ 150142 w 323991"/>
                <a:gd name="connsiteY55" fmla="*/ 23707 h 323991"/>
                <a:gd name="connsiteX56" fmla="*/ 150142 w 323991"/>
                <a:gd name="connsiteY56" fmla="*/ 71910 h 323991"/>
                <a:gd name="connsiteX57" fmla="*/ 97988 w 323991"/>
                <a:gd name="connsiteY57" fmla="*/ 80603 h 323991"/>
                <a:gd name="connsiteX58" fmla="*/ 133548 w 323991"/>
                <a:gd name="connsiteY58" fmla="*/ 27658 h 323991"/>
                <a:gd name="connsiteX59" fmla="*/ 90876 w 323991"/>
                <a:gd name="connsiteY59" fmla="*/ 43462 h 323991"/>
                <a:gd name="connsiteX60" fmla="*/ 69540 w 323991"/>
                <a:gd name="connsiteY60" fmla="*/ 90876 h 323991"/>
                <a:gd name="connsiteX61" fmla="*/ 33980 w 323991"/>
                <a:gd name="connsiteY61" fmla="*/ 110631 h 323991"/>
                <a:gd name="connsiteX62" fmla="*/ 90876 w 323991"/>
                <a:gd name="connsiteY62" fmla="*/ 43462 h 323991"/>
                <a:gd name="connsiteX63" fmla="*/ 34770 w 323991"/>
                <a:gd name="connsiteY63" fmla="*/ 214150 h 323991"/>
                <a:gd name="connsiteX64" fmla="*/ 71120 w 323991"/>
                <a:gd name="connsiteY64" fmla="*/ 233906 h 323991"/>
                <a:gd name="connsiteX65" fmla="*/ 93247 w 323991"/>
                <a:gd name="connsiteY65" fmla="*/ 281319 h 323991"/>
                <a:gd name="connsiteX66" fmla="*/ 34770 w 323991"/>
                <a:gd name="connsiteY66" fmla="*/ 214150 h 323991"/>
                <a:gd name="connsiteX67" fmla="*/ 233116 w 323991"/>
                <a:gd name="connsiteY67" fmla="*/ 279739 h 323991"/>
                <a:gd name="connsiteX68" fmla="*/ 254451 w 323991"/>
                <a:gd name="connsiteY68" fmla="*/ 232325 h 323991"/>
                <a:gd name="connsiteX69" fmla="*/ 290011 w 323991"/>
                <a:gd name="connsiteY69" fmla="*/ 212570 h 323991"/>
                <a:gd name="connsiteX70" fmla="*/ 233116 w 323991"/>
                <a:gd name="connsiteY70" fmla="*/ 279739 h 323991"/>
                <a:gd name="connsiteX71" fmla="*/ 290011 w 323991"/>
                <a:gd name="connsiteY71" fmla="*/ 109051 h 323991"/>
                <a:gd name="connsiteX72" fmla="*/ 253661 w 323991"/>
                <a:gd name="connsiteY72" fmla="*/ 89295 h 323991"/>
                <a:gd name="connsiteX73" fmla="*/ 231535 w 323991"/>
                <a:gd name="connsiteY73" fmla="*/ 41882 h 323991"/>
                <a:gd name="connsiteX74" fmla="*/ 290011 w 323991"/>
                <a:gd name="connsiteY74" fmla="*/ 109051 h 3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23991" h="323991">
                  <a:moveTo>
                    <a:pt x="0" y="161996"/>
                  </a:moveTo>
                  <a:cubicBezTo>
                    <a:pt x="0" y="251291"/>
                    <a:pt x="72700" y="323991"/>
                    <a:pt x="161996" y="323991"/>
                  </a:cubicBezTo>
                  <a:cubicBezTo>
                    <a:pt x="251291" y="323991"/>
                    <a:pt x="323991" y="251291"/>
                    <a:pt x="323991" y="161996"/>
                  </a:cubicBezTo>
                  <a:cubicBezTo>
                    <a:pt x="323991" y="72701"/>
                    <a:pt x="251291" y="0"/>
                    <a:pt x="161996" y="0"/>
                  </a:cubicBezTo>
                  <a:cubicBezTo>
                    <a:pt x="72700" y="0"/>
                    <a:pt x="0" y="72701"/>
                    <a:pt x="0" y="161996"/>
                  </a:cubicBezTo>
                  <a:close/>
                  <a:moveTo>
                    <a:pt x="189653" y="27658"/>
                  </a:moveTo>
                  <a:cubicBezTo>
                    <a:pt x="189653" y="27658"/>
                    <a:pt x="209409" y="46623"/>
                    <a:pt x="223633" y="79812"/>
                  </a:cubicBezTo>
                  <a:cubicBezTo>
                    <a:pt x="208619" y="75861"/>
                    <a:pt x="192024" y="73491"/>
                    <a:pt x="173059" y="72701"/>
                  </a:cubicBezTo>
                  <a:lnTo>
                    <a:pt x="173059" y="24497"/>
                  </a:lnTo>
                  <a:cubicBezTo>
                    <a:pt x="177800" y="25287"/>
                    <a:pt x="183331" y="25287"/>
                    <a:pt x="188073" y="26868"/>
                  </a:cubicBezTo>
                  <a:cubicBezTo>
                    <a:pt x="189653" y="26868"/>
                    <a:pt x="189653" y="26868"/>
                    <a:pt x="189653" y="27658"/>
                  </a:cubicBezTo>
                  <a:close/>
                  <a:moveTo>
                    <a:pt x="298704" y="147772"/>
                  </a:moveTo>
                  <a:cubicBezTo>
                    <a:pt x="299494" y="148562"/>
                    <a:pt x="299494" y="148562"/>
                    <a:pt x="298704" y="147772"/>
                  </a:cubicBezTo>
                  <a:cubicBezTo>
                    <a:pt x="299494" y="152513"/>
                    <a:pt x="300284" y="157254"/>
                    <a:pt x="300284" y="161205"/>
                  </a:cubicBezTo>
                  <a:cubicBezTo>
                    <a:pt x="300284" y="165947"/>
                    <a:pt x="300284" y="169898"/>
                    <a:pt x="299494" y="174639"/>
                  </a:cubicBezTo>
                  <a:cubicBezTo>
                    <a:pt x="299494" y="174639"/>
                    <a:pt x="299494" y="174639"/>
                    <a:pt x="299494" y="174639"/>
                  </a:cubicBezTo>
                  <a:cubicBezTo>
                    <a:pt x="299494" y="174639"/>
                    <a:pt x="286060" y="188863"/>
                    <a:pt x="262353" y="201507"/>
                  </a:cubicBezTo>
                  <a:cubicBezTo>
                    <a:pt x="264724" y="188863"/>
                    <a:pt x="265514" y="175429"/>
                    <a:pt x="265514" y="161205"/>
                  </a:cubicBezTo>
                  <a:cubicBezTo>
                    <a:pt x="265514" y="146191"/>
                    <a:pt x="263934" y="131967"/>
                    <a:pt x="261563" y="119324"/>
                  </a:cubicBezTo>
                  <a:cubicBezTo>
                    <a:pt x="286060" y="132757"/>
                    <a:pt x="297913" y="146981"/>
                    <a:pt x="298704" y="147772"/>
                  </a:cubicBezTo>
                  <a:close/>
                  <a:moveTo>
                    <a:pt x="241808" y="161996"/>
                  </a:moveTo>
                  <a:cubicBezTo>
                    <a:pt x="241808" y="181751"/>
                    <a:pt x="239438" y="199136"/>
                    <a:pt x="235487" y="214941"/>
                  </a:cubicBezTo>
                  <a:cubicBezTo>
                    <a:pt x="218101" y="221262"/>
                    <a:pt x="197556" y="226794"/>
                    <a:pt x="173849" y="227584"/>
                  </a:cubicBezTo>
                  <a:lnTo>
                    <a:pt x="173849" y="96407"/>
                  </a:lnTo>
                  <a:cubicBezTo>
                    <a:pt x="197556" y="97197"/>
                    <a:pt x="217311" y="101939"/>
                    <a:pt x="233906" y="107470"/>
                  </a:cubicBezTo>
                  <a:cubicBezTo>
                    <a:pt x="238647" y="123275"/>
                    <a:pt x="241808" y="141450"/>
                    <a:pt x="241808" y="161996"/>
                  </a:cubicBezTo>
                  <a:close/>
                  <a:moveTo>
                    <a:pt x="190443" y="295543"/>
                  </a:moveTo>
                  <a:cubicBezTo>
                    <a:pt x="189653" y="296333"/>
                    <a:pt x="188863" y="296333"/>
                    <a:pt x="188863" y="297124"/>
                  </a:cubicBezTo>
                  <a:cubicBezTo>
                    <a:pt x="184122" y="297914"/>
                    <a:pt x="179380" y="298704"/>
                    <a:pt x="173849" y="299494"/>
                  </a:cubicBezTo>
                  <a:lnTo>
                    <a:pt x="173849" y="251291"/>
                  </a:lnTo>
                  <a:cubicBezTo>
                    <a:pt x="192814" y="250501"/>
                    <a:pt x="210199" y="247339"/>
                    <a:pt x="226003" y="242598"/>
                  </a:cubicBezTo>
                  <a:cubicBezTo>
                    <a:pt x="211780" y="277368"/>
                    <a:pt x="192024" y="293963"/>
                    <a:pt x="190443" y="295543"/>
                  </a:cubicBezTo>
                  <a:close/>
                  <a:moveTo>
                    <a:pt x="134338" y="295543"/>
                  </a:moveTo>
                  <a:cubicBezTo>
                    <a:pt x="134338" y="295543"/>
                    <a:pt x="114582" y="276578"/>
                    <a:pt x="100358" y="243388"/>
                  </a:cubicBezTo>
                  <a:cubicBezTo>
                    <a:pt x="115372" y="247339"/>
                    <a:pt x="131967" y="249710"/>
                    <a:pt x="150932" y="250501"/>
                  </a:cubicBezTo>
                  <a:lnTo>
                    <a:pt x="150932" y="298704"/>
                  </a:lnTo>
                  <a:cubicBezTo>
                    <a:pt x="146191" y="297914"/>
                    <a:pt x="140660" y="297914"/>
                    <a:pt x="135918" y="296333"/>
                  </a:cubicBezTo>
                  <a:cubicBezTo>
                    <a:pt x="135128" y="297124"/>
                    <a:pt x="134338" y="296333"/>
                    <a:pt x="134338" y="295543"/>
                  </a:cubicBezTo>
                  <a:close/>
                  <a:moveTo>
                    <a:pt x="25287" y="175429"/>
                  </a:moveTo>
                  <a:cubicBezTo>
                    <a:pt x="25287" y="175429"/>
                    <a:pt x="24497" y="174639"/>
                    <a:pt x="25287" y="175429"/>
                  </a:cubicBezTo>
                  <a:cubicBezTo>
                    <a:pt x="24497" y="170688"/>
                    <a:pt x="23707" y="165947"/>
                    <a:pt x="23707" y="161996"/>
                  </a:cubicBezTo>
                  <a:cubicBezTo>
                    <a:pt x="23707" y="157254"/>
                    <a:pt x="23707" y="153303"/>
                    <a:pt x="24497" y="148562"/>
                  </a:cubicBezTo>
                  <a:cubicBezTo>
                    <a:pt x="24497" y="148562"/>
                    <a:pt x="24497" y="148562"/>
                    <a:pt x="24497" y="148562"/>
                  </a:cubicBezTo>
                  <a:cubicBezTo>
                    <a:pt x="24497" y="148562"/>
                    <a:pt x="37931" y="134338"/>
                    <a:pt x="61638" y="121694"/>
                  </a:cubicBezTo>
                  <a:cubicBezTo>
                    <a:pt x="59267" y="134338"/>
                    <a:pt x="58477" y="147772"/>
                    <a:pt x="58477" y="161996"/>
                  </a:cubicBezTo>
                  <a:cubicBezTo>
                    <a:pt x="58477" y="177010"/>
                    <a:pt x="60057" y="191234"/>
                    <a:pt x="62428" y="203877"/>
                  </a:cubicBezTo>
                  <a:cubicBezTo>
                    <a:pt x="38721" y="190444"/>
                    <a:pt x="26078" y="176219"/>
                    <a:pt x="25287" y="175429"/>
                  </a:cubicBezTo>
                  <a:close/>
                  <a:moveTo>
                    <a:pt x="82183" y="161996"/>
                  </a:moveTo>
                  <a:cubicBezTo>
                    <a:pt x="82183" y="142240"/>
                    <a:pt x="84553" y="124855"/>
                    <a:pt x="88505" y="109051"/>
                  </a:cubicBezTo>
                  <a:cubicBezTo>
                    <a:pt x="105890" y="102729"/>
                    <a:pt x="126436" y="97197"/>
                    <a:pt x="150142" y="96407"/>
                  </a:cubicBezTo>
                  <a:lnTo>
                    <a:pt x="150142" y="227584"/>
                  </a:lnTo>
                  <a:cubicBezTo>
                    <a:pt x="126436" y="226794"/>
                    <a:pt x="106680" y="222052"/>
                    <a:pt x="90086" y="216521"/>
                  </a:cubicBezTo>
                  <a:cubicBezTo>
                    <a:pt x="85344" y="199926"/>
                    <a:pt x="82183" y="181751"/>
                    <a:pt x="82183" y="161996"/>
                  </a:cubicBezTo>
                  <a:close/>
                  <a:moveTo>
                    <a:pt x="133548" y="27658"/>
                  </a:moveTo>
                  <a:cubicBezTo>
                    <a:pt x="134338" y="26868"/>
                    <a:pt x="135128" y="26868"/>
                    <a:pt x="135128" y="26077"/>
                  </a:cubicBezTo>
                  <a:cubicBezTo>
                    <a:pt x="139869" y="25287"/>
                    <a:pt x="144611" y="24497"/>
                    <a:pt x="150142" y="23707"/>
                  </a:cubicBezTo>
                  <a:lnTo>
                    <a:pt x="150142" y="71910"/>
                  </a:lnTo>
                  <a:cubicBezTo>
                    <a:pt x="131177" y="72701"/>
                    <a:pt x="113792" y="75861"/>
                    <a:pt x="97988" y="80603"/>
                  </a:cubicBezTo>
                  <a:cubicBezTo>
                    <a:pt x="113002" y="45833"/>
                    <a:pt x="132758" y="29238"/>
                    <a:pt x="133548" y="27658"/>
                  </a:cubicBezTo>
                  <a:close/>
                  <a:moveTo>
                    <a:pt x="90876" y="43462"/>
                  </a:moveTo>
                  <a:cubicBezTo>
                    <a:pt x="82973" y="56106"/>
                    <a:pt x="75071" y="71910"/>
                    <a:pt x="69540" y="90876"/>
                  </a:cubicBezTo>
                  <a:cubicBezTo>
                    <a:pt x="55316" y="97197"/>
                    <a:pt x="43462" y="104309"/>
                    <a:pt x="33980" y="110631"/>
                  </a:cubicBezTo>
                  <a:cubicBezTo>
                    <a:pt x="45042" y="82973"/>
                    <a:pt x="65589" y="59267"/>
                    <a:pt x="90876" y="43462"/>
                  </a:cubicBezTo>
                  <a:close/>
                  <a:moveTo>
                    <a:pt x="34770" y="214150"/>
                  </a:moveTo>
                  <a:cubicBezTo>
                    <a:pt x="44252" y="220472"/>
                    <a:pt x="56106" y="227584"/>
                    <a:pt x="71120" y="233906"/>
                  </a:cubicBezTo>
                  <a:cubicBezTo>
                    <a:pt x="77442" y="252871"/>
                    <a:pt x="85344" y="268676"/>
                    <a:pt x="93247" y="281319"/>
                  </a:cubicBezTo>
                  <a:cubicBezTo>
                    <a:pt x="66379" y="265515"/>
                    <a:pt x="45833" y="242598"/>
                    <a:pt x="34770" y="214150"/>
                  </a:cubicBezTo>
                  <a:close/>
                  <a:moveTo>
                    <a:pt x="233116" y="279739"/>
                  </a:moveTo>
                  <a:cubicBezTo>
                    <a:pt x="241018" y="267095"/>
                    <a:pt x="248920" y="251291"/>
                    <a:pt x="254451" y="232325"/>
                  </a:cubicBezTo>
                  <a:cubicBezTo>
                    <a:pt x="268676" y="226004"/>
                    <a:pt x="280529" y="218892"/>
                    <a:pt x="290011" y="212570"/>
                  </a:cubicBezTo>
                  <a:cubicBezTo>
                    <a:pt x="278949" y="241018"/>
                    <a:pt x="259193" y="263934"/>
                    <a:pt x="233116" y="279739"/>
                  </a:cubicBezTo>
                  <a:close/>
                  <a:moveTo>
                    <a:pt x="290011" y="109051"/>
                  </a:moveTo>
                  <a:cubicBezTo>
                    <a:pt x="280529" y="102729"/>
                    <a:pt x="268676" y="95617"/>
                    <a:pt x="253661" y="89295"/>
                  </a:cubicBezTo>
                  <a:cubicBezTo>
                    <a:pt x="247340" y="70330"/>
                    <a:pt x="239438" y="54525"/>
                    <a:pt x="231535" y="41882"/>
                  </a:cubicBezTo>
                  <a:cubicBezTo>
                    <a:pt x="257612" y="57686"/>
                    <a:pt x="278158" y="81393"/>
                    <a:pt x="290011" y="109051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8F1EF2-CDEB-405B-8412-3DB68949941E}"/>
                </a:ext>
              </a:extLst>
            </p:cNvPr>
            <p:cNvSpPr/>
            <p:nvPr/>
          </p:nvSpPr>
          <p:spPr>
            <a:xfrm>
              <a:off x="9914353" y="3116663"/>
              <a:ext cx="272626" cy="468009"/>
            </a:xfrm>
            <a:custGeom>
              <a:avLst/>
              <a:gdLst>
                <a:gd name="connsiteX0" fmla="*/ 166738 w 272626"/>
                <a:gd name="connsiteY0" fmla="*/ 445093 h 468009"/>
                <a:gd name="connsiteX1" fmla="*/ 22917 w 272626"/>
                <a:gd name="connsiteY1" fmla="*/ 252278 h 468009"/>
                <a:gd name="connsiteX2" fmla="*/ 201507 w 272626"/>
                <a:gd name="connsiteY2" fmla="*/ 52352 h 468009"/>
                <a:gd name="connsiteX3" fmla="*/ 201507 w 272626"/>
                <a:gd name="connsiteY3" fmla="*/ 65786 h 468009"/>
                <a:gd name="connsiteX4" fmla="*/ 207829 w 272626"/>
                <a:gd name="connsiteY4" fmla="*/ 76059 h 468009"/>
                <a:gd name="connsiteX5" fmla="*/ 214151 w 272626"/>
                <a:gd name="connsiteY5" fmla="*/ 77639 h 468009"/>
                <a:gd name="connsiteX6" fmla="*/ 220472 w 272626"/>
                <a:gd name="connsiteY6" fmla="*/ 76059 h 468009"/>
                <a:gd name="connsiteX7" fmla="*/ 266305 w 272626"/>
                <a:gd name="connsiteY7" fmla="*/ 49191 h 468009"/>
                <a:gd name="connsiteX8" fmla="*/ 272627 w 272626"/>
                <a:gd name="connsiteY8" fmla="*/ 38918 h 468009"/>
                <a:gd name="connsiteX9" fmla="*/ 266305 w 272626"/>
                <a:gd name="connsiteY9" fmla="*/ 28646 h 468009"/>
                <a:gd name="connsiteX10" fmla="*/ 220472 w 272626"/>
                <a:gd name="connsiteY10" fmla="*/ 1778 h 468009"/>
                <a:gd name="connsiteX11" fmla="*/ 208619 w 272626"/>
                <a:gd name="connsiteY11" fmla="*/ 1778 h 468009"/>
                <a:gd name="connsiteX12" fmla="*/ 202298 w 272626"/>
                <a:gd name="connsiteY12" fmla="*/ 12051 h 468009"/>
                <a:gd name="connsiteX13" fmla="*/ 202298 w 272626"/>
                <a:gd name="connsiteY13" fmla="*/ 27855 h 468009"/>
                <a:gd name="connsiteX14" fmla="*/ 0 w 272626"/>
                <a:gd name="connsiteY14" fmla="*/ 251488 h 468009"/>
                <a:gd name="connsiteX15" fmla="*/ 160415 w 272626"/>
                <a:gd name="connsiteY15" fmla="*/ 467219 h 468009"/>
                <a:gd name="connsiteX16" fmla="*/ 163577 w 272626"/>
                <a:gd name="connsiteY16" fmla="*/ 468009 h 468009"/>
                <a:gd name="connsiteX17" fmla="*/ 174640 w 272626"/>
                <a:gd name="connsiteY17" fmla="*/ 459317 h 468009"/>
                <a:gd name="connsiteX18" fmla="*/ 166738 w 272626"/>
                <a:gd name="connsiteY18" fmla="*/ 445093 h 468009"/>
                <a:gd name="connsiteX19" fmla="*/ 225213 w 272626"/>
                <a:gd name="connsiteY19" fmla="*/ 33387 h 468009"/>
                <a:gd name="connsiteX20" fmla="*/ 235487 w 272626"/>
                <a:gd name="connsiteY20" fmla="*/ 39709 h 468009"/>
                <a:gd name="connsiteX21" fmla="*/ 225213 w 272626"/>
                <a:gd name="connsiteY21" fmla="*/ 46030 h 468009"/>
                <a:gd name="connsiteX22" fmla="*/ 225213 w 272626"/>
                <a:gd name="connsiteY22" fmla="*/ 33387 h 46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2626" h="468009">
                  <a:moveTo>
                    <a:pt x="166738" y="445093"/>
                  </a:moveTo>
                  <a:cubicBezTo>
                    <a:pt x="82183" y="419806"/>
                    <a:pt x="22917" y="340783"/>
                    <a:pt x="22917" y="252278"/>
                  </a:cubicBezTo>
                  <a:cubicBezTo>
                    <a:pt x="22917" y="150340"/>
                    <a:pt x="101149" y="63415"/>
                    <a:pt x="201507" y="52352"/>
                  </a:cubicBezTo>
                  <a:lnTo>
                    <a:pt x="201507" y="65786"/>
                  </a:lnTo>
                  <a:cubicBezTo>
                    <a:pt x="201507" y="69737"/>
                    <a:pt x="203878" y="73688"/>
                    <a:pt x="207829" y="76059"/>
                  </a:cubicBezTo>
                  <a:cubicBezTo>
                    <a:pt x="209409" y="76849"/>
                    <a:pt x="211780" y="77639"/>
                    <a:pt x="214151" y="77639"/>
                  </a:cubicBezTo>
                  <a:cubicBezTo>
                    <a:pt x="216521" y="77639"/>
                    <a:pt x="218102" y="76849"/>
                    <a:pt x="220472" y="76059"/>
                  </a:cubicBezTo>
                  <a:lnTo>
                    <a:pt x="266305" y="49191"/>
                  </a:lnTo>
                  <a:cubicBezTo>
                    <a:pt x="270257" y="46821"/>
                    <a:pt x="272627" y="42870"/>
                    <a:pt x="272627" y="38918"/>
                  </a:cubicBezTo>
                  <a:cubicBezTo>
                    <a:pt x="272627" y="34967"/>
                    <a:pt x="270257" y="31016"/>
                    <a:pt x="266305" y="28646"/>
                  </a:cubicBezTo>
                  <a:lnTo>
                    <a:pt x="220472" y="1778"/>
                  </a:lnTo>
                  <a:cubicBezTo>
                    <a:pt x="216521" y="-593"/>
                    <a:pt x="212570" y="-593"/>
                    <a:pt x="208619" y="1778"/>
                  </a:cubicBezTo>
                  <a:cubicBezTo>
                    <a:pt x="204668" y="4149"/>
                    <a:pt x="202298" y="8100"/>
                    <a:pt x="202298" y="12051"/>
                  </a:cubicBezTo>
                  <a:lnTo>
                    <a:pt x="202298" y="27855"/>
                  </a:lnTo>
                  <a:cubicBezTo>
                    <a:pt x="88505" y="38918"/>
                    <a:pt x="0" y="136116"/>
                    <a:pt x="0" y="251488"/>
                  </a:cubicBezTo>
                  <a:cubicBezTo>
                    <a:pt x="0" y="350266"/>
                    <a:pt x="65589" y="438771"/>
                    <a:pt x="160415" y="467219"/>
                  </a:cubicBezTo>
                  <a:cubicBezTo>
                    <a:pt x="161206" y="467219"/>
                    <a:pt x="162787" y="468009"/>
                    <a:pt x="163577" y="468009"/>
                  </a:cubicBezTo>
                  <a:cubicBezTo>
                    <a:pt x="168318" y="468009"/>
                    <a:pt x="173059" y="464848"/>
                    <a:pt x="174640" y="459317"/>
                  </a:cubicBezTo>
                  <a:cubicBezTo>
                    <a:pt x="176220" y="452995"/>
                    <a:pt x="173059" y="446673"/>
                    <a:pt x="166738" y="445093"/>
                  </a:cubicBezTo>
                  <a:close/>
                  <a:moveTo>
                    <a:pt x="225213" y="33387"/>
                  </a:moveTo>
                  <a:lnTo>
                    <a:pt x="235487" y="39709"/>
                  </a:lnTo>
                  <a:lnTo>
                    <a:pt x="225213" y="46030"/>
                  </a:lnTo>
                  <a:lnTo>
                    <a:pt x="225213" y="33387"/>
                  </a:ln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60A767-FD8B-477A-A948-E9F139FE6328}"/>
                </a:ext>
              </a:extLst>
            </p:cNvPr>
            <p:cNvSpPr/>
            <p:nvPr/>
          </p:nvSpPr>
          <p:spPr>
            <a:xfrm>
              <a:off x="10097685" y="3145696"/>
              <a:ext cx="272626" cy="468214"/>
            </a:xfrm>
            <a:custGeom>
              <a:avLst/>
              <a:gdLst>
                <a:gd name="connsiteX0" fmla="*/ 272627 w 272626"/>
                <a:gd name="connsiteY0" fmla="*/ 216133 h 468214"/>
                <a:gd name="connsiteX1" fmla="*/ 112211 w 272626"/>
                <a:gd name="connsiteY1" fmla="*/ 403 h 468214"/>
                <a:gd name="connsiteX2" fmla="*/ 97197 w 272626"/>
                <a:gd name="connsiteY2" fmla="*/ 8305 h 468214"/>
                <a:gd name="connsiteX3" fmla="*/ 105099 w 272626"/>
                <a:gd name="connsiteY3" fmla="*/ 23319 h 468214"/>
                <a:gd name="connsiteX4" fmla="*/ 248920 w 272626"/>
                <a:gd name="connsiteY4" fmla="*/ 216133 h 468214"/>
                <a:gd name="connsiteX5" fmla="*/ 70330 w 272626"/>
                <a:gd name="connsiteY5" fmla="*/ 416059 h 468214"/>
                <a:gd name="connsiteX6" fmla="*/ 70330 w 272626"/>
                <a:gd name="connsiteY6" fmla="*/ 402626 h 468214"/>
                <a:gd name="connsiteX7" fmla="*/ 64008 w 272626"/>
                <a:gd name="connsiteY7" fmla="*/ 392353 h 468214"/>
                <a:gd name="connsiteX8" fmla="*/ 52154 w 272626"/>
                <a:gd name="connsiteY8" fmla="*/ 392353 h 468214"/>
                <a:gd name="connsiteX9" fmla="*/ 6321 w 272626"/>
                <a:gd name="connsiteY9" fmla="*/ 419221 h 468214"/>
                <a:gd name="connsiteX10" fmla="*/ 0 w 272626"/>
                <a:gd name="connsiteY10" fmla="*/ 429493 h 468214"/>
                <a:gd name="connsiteX11" fmla="*/ 6321 w 272626"/>
                <a:gd name="connsiteY11" fmla="*/ 439766 h 468214"/>
                <a:gd name="connsiteX12" fmla="*/ 52154 w 272626"/>
                <a:gd name="connsiteY12" fmla="*/ 466634 h 468214"/>
                <a:gd name="connsiteX13" fmla="*/ 58477 w 272626"/>
                <a:gd name="connsiteY13" fmla="*/ 468214 h 468214"/>
                <a:gd name="connsiteX14" fmla="*/ 64798 w 272626"/>
                <a:gd name="connsiteY14" fmla="*/ 466634 h 468214"/>
                <a:gd name="connsiteX15" fmla="*/ 71120 w 272626"/>
                <a:gd name="connsiteY15" fmla="*/ 456361 h 468214"/>
                <a:gd name="connsiteX16" fmla="*/ 71120 w 272626"/>
                <a:gd name="connsiteY16" fmla="*/ 440556 h 468214"/>
                <a:gd name="connsiteX17" fmla="*/ 272627 w 272626"/>
                <a:gd name="connsiteY17" fmla="*/ 216133 h 468214"/>
                <a:gd name="connsiteX18" fmla="*/ 46623 w 272626"/>
                <a:gd name="connsiteY18" fmla="*/ 435815 h 468214"/>
                <a:gd name="connsiteX19" fmla="*/ 36350 w 272626"/>
                <a:gd name="connsiteY19" fmla="*/ 429493 h 468214"/>
                <a:gd name="connsiteX20" fmla="*/ 46623 w 272626"/>
                <a:gd name="connsiteY20" fmla="*/ 423172 h 468214"/>
                <a:gd name="connsiteX21" fmla="*/ 46623 w 272626"/>
                <a:gd name="connsiteY21" fmla="*/ 435815 h 46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2626" h="468214">
                  <a:moveTo>
                    <a:pt x="272627" y="216133"/>
                  </a:moveTo>
                  <a:cubicBezTo>
                    <a:pt x="272627" y="117356"/>
                    <a:pt x="207038" y="28851"/>
                    <a:pt x="112211" y="403"/>
                  </a:cubicBezTo>
                  <a:cubicBezTo>
                    <a:pt x="105890" y="-1178"/>
                    <a:pt x="99568" y="1983"/>
                    <a:pt x="97197" y="8305"/>
                  </a:cubicBezTo>
                  <a:cubicBezTo>
                    <a:pt x="95617" y="14627"/>
                    <a:pt x="98778" y="20948"/>
                    <a:pt x="105099" y="23319"/>
                  </a:cubicBezTo>
                  <a:cubicBezTo>
                    <a:pt x="189653" y="48606"/>
                    <a:pt x="248920" y="127628"/>
                    <a:pt x="248920" y="216133"/>
                  </a:cubicBezTo>
                  <a:cubicBezTo>
                    <a:pt x="248920" y="318072"/>
                    <a:pt x="170688" y="404996"/>
                    <a:pt x="70330" y="416059"/>
                  </a:cubicBezTo>
                  <a:lnTo>
                    <a:pt x="70330" y="402626"/>
                  </a:lnTo>
                  <a:cubicBezTo>
                    <a:pt x="70330" y="398675"/>
                    <a:pt x="67959" y="394724"/>
                    <a:pt x="64008" y="392353"/>
                  </a:cubicBezTo>
                  <a:cubicBezTo>
                    <a:pt x="60057" y="389982"/>
                    <a:pt x="56106" y="389982"/>
                    <a:pt x="52154" y="392353"/>
                  </a:cubicBezTo>
                  <a:lnTo>
                    <a:pt x="6321" y="419221"/>
                  </a:lnTo>
                  <a:cubicBezTo>
                    <a:pt x="2370" y="421591"/>
                    <a:pt x="0" y="425542"/>
                    <a:pt x="0" y="429493"/>
                  </a:cubicBezTo>
                  <a:cubicBezTo>
                    <a:pt x="0" y="433444"/>
                    <a:pt x="2370" y="437396"/>
                    <a:pt x="6321" y="439766"/>
                  </a:cubicBezTo>
                  <a:lnTo>
                    <a:pt x="52154" y="466634"/>
                  </a:lnTo>
                  <a:cubicBezTo>
                    <a:pt x="53735" y="467424"/>
                    <a:pt x="56106" y="468214"/>
                    <a:pt x="58477" y="468214"/>
                  </a:cubicBezTo>
                  <a:cubicBezTo>
                    <a:pt x="60847" y="468214"/>
                    <a:pt x="62428" y="467424"/>
                    <a:pt x="64798" y="466634"/>
                  </a:cubicBezTo>
                  <a:cubicBezTo>
                    <a:pt x="68749" y="464263"/>
                    <a:pt x="71120" y="460312"/>
                    <a:pt x="71120" y="456361"/>
                  </a:cubicBezTo>
                  <a:lnTo>
                    <a:pt x="71120" y="440556"/>
                  </a:lnTo>
                  <a:cubicBezTo>
                    <a:pt x="184121" y="428703"/>
                    <a:pt x="272627" y="331506"/>
                    <a:pt x="272627" y="216133"/>
                  </a:cubicBezTo>
                  <a:close/>
                  <a:moveTo>
                    <a:pt x="46623" y="435815"/>
                  </a:moveTo>
                  <a:lnTo>
                    <a:pt x="36350" y="429493"/>
                  </a:lnTo>
                  <a:lnTo>
                    <a:pt x="46623" y="423172"/>
                  </a:lnTo>
                  <a:lnTo>
                    <a:pt x="46623" y="435815"/>
                  </a:ln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4BF0EC-73C6-4AB4-90C1-B9B4B2931988}"/>
              </a:ext>
            </a:extLst>
          </p:cNvPr>
          <p:cNvSpPr/>
          <p:nvPr/>
        </p:nvSpPr>
        <p:spPr>
          <a:xfrm>
            <a:off x="1117974" y="1913935"/>
            <a:ext cx="326361" cy="437783"/>
          </a:xfrm>
          <a:custGeom>
            <a:avLst/>
            <a:gdLst>
              <a:gd name="connsiteX0" fmla="*/ 285270 w 326361"/>
              <a:gd name="connsiteY0" fmla="*/ 109051 h 437783"/>
              <a:gd name="connsiteX1" fmla="*/ 285270 w 326361"/>
              <a:gd name="connsiteY1" fmla="*/ 23707 h 437783"/>
              <a:gd name="connsiteX2" fmla="*/ 326362 w 326361"/>
              <a:gd name="connsiteY2" fmla="*/ 23707 h 437783"/>
              <a:gd name="connsiteX3" fmla="*/ 326362 w 326361"/>
              <a:gd name="connsiteY3" fmla="*/ 0 h 437783"/>
              <a:gd name="connsiteX4" fmla="*/ 0 w 326361"/>
              <a:gd name="connsiteY4" fmla="*/ 0 h 437783"/>
              <a:gd name="connsiteX5" fmla="*/ 0 w 326361"/>
              <a:gd name="connsiteY5" fmla="*/ 23707 h 437783"/>
              <a:gd name="connsiteX6" fmla="*/ 41092 w 326361"/>
              <a:gd name="connsiteY6" fmla="*/ 23707 h 437783"/>
              <a:gd name="connsiteX7" fmla="*/ 41092 w 326361"/>
              <a:gd name="connsiteY7" fmla="*/ 109051 h 437783"/>
              <a:gd name="connsiteX8" fmla="*/ 110631 w 326361"/>
              <a:gd name="connsiteY8" fmla="*/ 218892 h 437783"/>
              <a:gd name="connsiteX9" fmla="*/ 41092 w 326361"/>
              <a:gd name="connsiteY9" fmla="*/ 328732 h 437783"/>
              <a:gd name="connsiteX10" fmla="*/ 41092 w 326361"/>
              <a:gd name="connsiteY10" fmla="*/ 414077 h 437783"/>
              <a:gd name="connsiteX11" fmla="*/ 0 w 326361"/>
              <a:gd name="connsiteY11" fmla="*/ 414077 h 437783"/>
              <a:gd name="connsiteX12" fmla="*/ 0 w 326361"/>
              <a:gd name="connsiteY12" fmla="*/ 437783 h 437783"/>
              <a:gd name="connsiteX13" fmla="*/ 326362 w 326361"/>
              <a:gd name="connsiteY13" fmla="*/ 437783 h 437783"/>
              <a:gd name="connsiteX14" fmla="*/ 326362 w 326361"/>
              <a:gd name="connsiteY14" fmla="*/ 414077 h 437783"/>
              <a:gd name="connsiteX15" fmla="*/ 285270 w 326361"/>
              <a:gd name="connsiteY15" fmla="*/ 414077 h 437783"/>
              <a:gd name="connsiteX16" fmla="*/ 285270 w 326361"/>
              <a:gd name="connsiteY16" fmla="*/ 328732 h 437783"/>
              <a:gd name="connsiteX17" fmla="*/ 215731 w 326361"/>
              <a:gd name="connsiteY17" fmla="*/ 218892 h 437783"/>
              <a:gd name="connsiteX18" fmla="*/ 285270 w 326361"/>
              <a:gd name="connsiteY18" fmla="*/ 109051 h 437783"/>
              <a:gd name="connsiteX19" fmla="*/ 261564 w 326361"/>
              <a:gd name="connsiteY19" fmla="*/ 23707 h 437783"/>
              <a:gd name="connsiteX20" fmla="*/ 261564 w 326361"/>
              <a:gd name="connsiteY20" fmla="*/ 105890 h 437783"/>
              <a:gd name="connsiteX21" fmla="*/ 230745 w 326361"/>
              <a:gd name="connsiteY21" fmla="*/ 85344 h 437783"/>
              <a:gd name="connsiteX22" fmla="*/ 158835 w 326361"/>
              <a:gd name="connsiteY22" fmla="*/ 90876 h 437783"/>
              <a:gd name="connsiteX23" fmla="*/ 105890 w 326361"/>
              <a:gd name="connsiteY23" fmla="*/ 95617 h 437783"/>
              <a:gd name="connsiteX24" fmla="*/ 64798 w 326361"/>
              <a:gd name="connsiteY24" fmla="*/ 56896 h 437783"/>
              <a:gd name="connsiteX25" fmla="*/ 64798 w 326361"/>
              <a:gd name="connsiteY25" fmla="*/ 23707 h 437783"/>
              <a:gd name="connsiteX26" fmla="*/ 261564 w 326361"/>
              <a:gd name="connsiteY26" fmla="*/ 23707 h 437783"/>
              <a:gd name="connsiteX27" fmla="*/ 64798 w 326361"/>
              <a:gd name="connsiteY27" fmla="*/ 414077 h 437783"/>
              <a:gd name="connsiteX28" fmla="*/ 64798 w 326361"/>
              <a:gd name="connsiteY28" fmla="*/ 370614 h 437783"/>
              <a:gd name="connsiteX29" fmla="*/ 133548 w 326361"/>
              <a:gd name="connsiteY29" fmla="*/ 349278 h 437783"/>
              <a:gd name="connsiteX30" fmla="*/ 199136 w 326361"/>
              <a:gd name="connsiteY30" fmla="*/ 349278 h 437783"/>
              <a:gd name="connsiteX31" fmla="*/ 218892 w 326361"/>
              <a:gd name="connsiteY31" fmla="*/ 361132 h 437783"/>
              <a:gd name="connsiteX32" fmla="*/ 262354 w 326361"/>
              <a:gd name="connsiteY32" fmla="*/ 380097 h 437783"/>
              <a:gd name="connsiteX33" fmla="*/ 262354 w 326361"/>
              <a:gd name="connsiteY33" fmla="*/ 414077 h 437783"/>
              <a:gd name="connsiteX34" fmla="*/ 64798 w 326361"/>
              <a:gd name="connsiteY34" fmla="*/ 414077 h 437783"/>
              <a:gd name="connsiteX35" fmla="*/ 261564 w 326361"/>
              <a:gd name="connsiteY35" fmla="*/ 328732 h 437783"/>
              <a:gd name="connsiteX36" fmla="*/ 261564 w 326361"/>
              <a:gd name="connsiteY36" fmla="*/ 356390 h 437783"/>
              <a:gd name="connsiteX37" fmla="*/ 230745 w 326361"/>
              <a:gd name="connsiteY37" fmla="*/ 341376 h 437783"/>
              <a:gd name="connsiteX38" fmla="*/ 210199 w 326361"/>
              <a:gd name="connsiteY38" fmla="*/ 328732 h 437783"/>
              <a:gd name="connsiteX39" fmla="*/ 121694 w 326361"/>
              <a:gd name="connsiteY39" fmla="*/ 328732 h 437783"/>
              <a:gd name="connsiteX40" fmla="*/ 65589 w 326361"/>
              <a:gd name="connsiteY40" fmla="*/ 346117 h 437783"/>
              <a:gd name="connsiteX41" fmla="*/ 65589 w 326361"/>
              <a:gd name="connsiteY41" fmla="*/ 328732 h 437783"/>
              <a:gd name="connsiteX42" fmla="*/ 163576 w 326361"/>
              <a:gd name="connsiteY42" fmla="*/ 230745 h 437783"/>
              <a:gd name="connsiteX43" fmla="*/ 261564 w 326361"/>
              <a:gd name="connsiteY43" fmla="*/ 328732 h 437783"/>
              <a:gd name="connsiteX44" fmla="*/ 162786 w 326361"/>
              <a:gd name="connsiteY44" fmla="*/ 207038 h 437783"/>
              <a:gd name="connsiteX45" fmla="*/ 64798 w 326361"/>
              <a:gd name="connsiteY45" fmla="*/ 109051 h 437783"/>
              <a:gd name="connsiteX46" fmla="*/ 64798 w 326361"/>
              <a:gd name="connsiteY46" fmla="*/ 96407 h 437783"/>
              <a:gd name="connsiteX47" fmla="*/ 97197 w 326361"/>
              <a:gd name="connsiteY47" fmla="*/ 117743 h 437783"/>
              <a:gd name="connsiteX48" fmla="*/ 168317 w 326361"/>
              <a:gd name="connsiteY48" fmla="*/ 113002 h 437783"/>
              <a:gd name="connsiteX49" fmla="*/ 256822 w 326361"/>
              <a:gd name="connsiteY49" fmla="*/ 138289 h 437783"/>
              <a:gd name="connsiteX50" fmla="*/ 162786 w 326361"/>
              <a:gd name="connsiteY50" fmla="*/ 207038 h 43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26361" h="437783">
                <a:moveTo>
                  <a:pt x="285270" y="109051"/>
                </a:moveTo>
                <a:lnTo>
                  <a:pt x="285270" y="23707"/>
                </a:lnTo>
                <a:lnTo>
                  <a:pt x="326362" y="23707"/>
                </a:lnTo>
                <a:lnTo>
                  <a:pt x="326362" y="0"/>
                </a:lnTo>
                <a:lnTo>
                  <a:pt x="0" y="0"/>
                </a:lnTo>
                <a:lnTo>
                  <a:pt x="0" y="23707"/>
                </a:lnTo>
                <a:lnTo>
                  <a:pt x="41092" y="23707"/>
                </a:lnTo>
                <a:lnTo>
                  <a:pt x="41092" y="109051"/>
                </a:lnTo>
                <a:cubicBezTo>
                  <a:pt x="41092" y="157254"/>
                  <a:pt x="69540" y="199926"/>
                  <a:pt x="110631" y="218892"/>
                </a:cubicBezTo>
                <a:cubicBezTo>
                  <a:pt x="69540" y="238647"/>
                  <a:pt x="41092" y="280529"/>
                  <a:pt x="41092" y="328732"/>
                </a:cubicBezTo>
                <a:lnTo>
                  <a:pt x="41092" y="414077"/>
                </a:lnTo>
                <a:lnTo>
                  <a:pt x="0" y="414077"/>
                </a:lnTo>
                <a:lnTo>
                  <a:pt x="0" y="437783"/>
                </a:lnTo>
                <a:lnTo>
                  <a:pt x="326362" y="437783"/>
                </a:lnTo>
                <a:lnTo>
                  <a:pt x="326362" y="414077"/>
                </a:lnTo>
                <a:lnTo>
                  <a:pt x="285270" y="414077"/>
                </a:lnTo>
                <a:lnTo>
                  <a:pt x="285270" y="328732"/>
                </a:lnTo>
                <a:cubicBezTo>
                  <a:pt x="285270" y="280529"/>
                  <a:pt x="256822" y="237857"/>
                  <a:pt x="215731" y="218892"/>
                </a:cubicBezTo>
                <a:cubicBezTo>
                  <a:pt x="256822" y="199136"/>
                  <a:pt x="285270" y="157254"/>
                  <a:pt x="285270" y="109051"/>
                </a:cubicBezTo>
                <a:close/>
                <a:moveTo>
                  <a:pt x="261564" y="23707"/>
                </a:moveTo>
                <a:lnTo>
                  <a:pt x="261564" y="105890"/>
                </a:lnTo>
                <a:cubicBezTo>
                  <a:pt x="253661" y="97988"/>
                  <a:pt x="243389" y="90086"/>
                  <a:pt x="230745" y="85344"/>
                </a:cubicBezTo>
                <a:cubicBezTo>
                  <a:pt x="208619" y="77442"/>
                  <a:pt x="184912" y="79022"/>
                  <a:pt x="158835" y="90876"/>
                </a:cubicBezTo>
                <a:cubicBezTo>
                  <a:pt x="139869" y="99568"/>
                  <a:pt x="121694" y="101148"/>
                  <a:pt x="105890" y="95617"/>
                </a:cubicBezTo>
                <a:cubicBezTo>
                  <a:pt x="82183" y="86924"/>
                  <a:pt x="68749" y="64008"/>
                  <a:pt x="64798" y="56896"/>
                </a:cubicBezTo>
                <a:lnTo>
                  <a:pt x="64798" y="23707"/>
                </a:lnTo>
                <a:lnTo>
                  <a:pt x="261564" y="23707"/>
                </a:lnTo>
                <a:close/>
                <a:moveTo>
                  <a:pt x="64798" y="414077"/>
                </a:moveTo>
                <a:lnTo>
                  <a:pt x="64798" y="370614"/>
                </a:lnTo>
                <a:cubicBezTo>
                  <a:pt x="81393" y="367453"/>
                  <a:pt x="114582" y="361132"/>
                  <a:pt x="133548" y="349278"/>
                </a:cubicBezTo>
                <a:cubicBezTo>
                  <a:pt x="153303" y="337425"/>
                  <a:pt x="175429" y="337425"/>
                  <a:pt x="199136" y="349278"/>
                </a:cubicBezTo>
                <a:cubicBezTo>
                  <a:pt x="206248" y="353229"/>
                  <a:pt x="212570" y="357181"/>
                  <a:pt x="218892" y="361132"/>
                </a:cubicBezTo>
                <a:cubicBezTo>
                  <a:pt x="233116" y="369824"/>
                  <a:pt x="246549" y="378517"/>
                  <a:pt x="262354" y="380097"/>
                </a:cubicBezTo>
                <a:lnTo>
                  <a:pt x="262354" y="414077"/>
                </a:lnTo>
                <a:lnTo>
                  <a:pt x="64798" y="414077"/>
                </a:lnTo>
                <a:close/>
                <a:moveTo>
                  <a:pt x="261564" y="328732"/>
                </a:moveTo>
                <a:lnTo>
                  <a:pt x="261564" y="356390"/>
                </a:lnTo>
                <a:cubicBezTo>
                  <a:pt x="252871" y="354810"/>
                  <a:pt x="244179" y="350068"/>
                  <a:pt x="230745" y="341376"/>
                </a:cubicBezTo>
                <a:cubicBezTo>
                  <a:pt x="224423" y="337425"/>
                  <a:pt x="217311" y="332683"/>
                  <a:pt x="210199" y="328732"/>
                </a:cubicBezTo>
                <a:cubicBezTo>
                  <a:pt x="179381" y="312138"/>
                  <a:pt x="148562" y="312138"/>
                  <a:pt x="121694" y="328732"/>
                </a:cubicBezTo>
                <a:cubicBezTo>
                  <a:pt x="108261" y="336634"/>
                  <a:pt x="82973" y="342957"/>
                  <a:pt x="65589" y="346117"/>
                </a:cubicBezTo>
                <a:lnTo>
                  <a:pt x="65589" y="328732"/>
                </a:lnTo>
                <a:cubicBezTo>
                  <a:pt x="65589" y="274207"/>
                  <a:pt x="109841" y="230745"/>
                  <a:pt x="163576" y="230745"/>
                </a:cubicBezTo>
                <a:cubicBezTo>
                  <a:pt x="217311" y="230745"/>
                  <a:pt x="261564" y="274997"/>
                  <a:pt x="261564" y="328732"/>
                </a:cubicBezTo>
                <a:close/>
                <a:moveTo>
                  <a:pt x="162786" y="207038"/>
                </a:moveTo>
                <a:cubicBezTo>
                  <a:pt x="108261" y="207038"/>
                  <a:pt x="64798" y="162786"/>
                  <a:pt x="64798" y="109051"/>
                </a:cubicBezTo>
                <a:lnTo>
                  <a:pt x="64798" y="96407"/>
                </a:lnTo>
                <a:cubicBezTo>
                  <a:pt x="72701" y="105099"/>
                  <a:pt x="83764" y="113002"/>
                  <a:pt x="97197" y="117743"/>
                </a:cubicBezTo>
                <a:cubicBezTo>
                  <a:pt x="119324" y="126436"/>
                  <a:pt x="143030" y="124065"/>
                  <a:pt x="168317" y="113002"/>
                </a:cubicBezTo>
                <a:cubicBezTo>
                  <a:pt x="222843" y="87714"/>
                  <a:pt x="249710" y="125646"/>
                  <a:pt x="256822" y="138289"/>
                </a:cubicBezTo>
                <a:cubicBezTo>
                  <a:pt x="244179" y="177800"/>
                  <a:pt x="207038" y="207038"/>
                  <a:pt x="162786" y="207038"/>
                </a:cubicBezTo>
                <a:close/>
              </a:path>
            </a:pathLst>
          </a:custGeom>
          <a:solidFill>
            <a:schemeClr val="bg1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" name="Graphic 1">
            <a:extLst>
              <a:ext uri="{FF2B5EF4-FFF2-40B4-BE49-F238E27FC236}">
                <a16:creationId xmlns:a16="http://schemas.microsoft.com/office/drawing/2014/main" id="{8E2D1272-804F-4FCB-87BB-44BAA2C3193E}"/>
              </a:ext>
            </a:extLst>
          </p:cNvPr>
          <p:cNvGrpSpPr/>
          <p:nvPr/>
        </p:nvGrpSpPr>
        <p:grpSpPr>
          <a:xfrm>
            <a:off x="1088680" y="5297804"/>
            <a:ext cx="474243" cy="483535"/>
            <a:chOff x="5280380" y="5512105"/>
            <a:chExt cx="474243" cy="483535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C89379E-E2C3-47DE-99E4-E8FABAA196E9}"/>
                </a:ext>
              </a:extLst>
            </p:cNvPr>
            <p:cNvSpPr/>
            <p:nvPr/>
          </p:nvSpPr>
          <p:spPr>
            <a:xfrm>
              <a:off x="5280380" y="5512105"/>
              <a:ext cx="474243" cy="483535"/>
            </a:xfrm>
            <a:custGeom>
              <a:avLst/>
              <a:gdLst>
                <a:gd name="connsiteX0" fmla="*/ 462390 w 474243"/>
                <a:gd name="connsiteY0" fmla="*/ 205377 h 483535"/>
                <a:gd name="connsiteX1" fmla="*/ 452907 w 474243"/>
                <a:gd name="connsiteY1" fmla="*/ 196685 h 483535"/>
                <a:gd name="connsiteX2" fmla="*/ 403914 w 474243"/>
                <a:gd name="connsiteY2" fmla="*/ 195104 h 483535"/>
                <a:gd name="connsiteX3" fmla="*/ 270366 w 474243"/>
                <a:gd name="connsiteY3" fmla="*/ 67878 h 483535"/>
                <a:gd name="connsiteX4" fmla="*/ 266415 w 474243"/>
                <a:gd name="connsiteY4" fmla="*/ 18885 h 483535"/>
                <a:gd name="connsiteX5" fmla="*/ 256932 w 474243"/>
                <a:gd name="connsiteY5" fmla="*/ 10192 h 483535"/>
                <a:gd name="connsiteX6" fmla="*/ 204778 w 474243"/>
                <a:gd name="connsiteY6" fmla="*/ 11772 h 483535"/>
                <a:gd name="connsiteX7" fmla="*/ 122594 w 474243"/>
                <a:gd name="connsiteY7" fmla="*/ 97907 h 483535"/>
                <a:gd name="connsiteX8" fmla="*/ 124175 w 474243"/>
                <a:gd name="connsiteY8" fmla="*/ 150061 h 483535"/>
                <a:gd name="connsiteX9" fmla="*/ 133658 w 474243"/>
                <a:gd name="connsiteY9" fmla="*/ 158754 h 483535"/>
                <a:gd name="connsiteX10" fmla="*/ 158945 w 474243"/>
                <a:gd name="connsiteY10" fmla="*/ 169027 h 483535"/>
                <a:gd name="connsiteX11" fmla="*/ 182652 w 474243"/>
                <a:gd name="connsiteY11" fmla="*/ 160335 h 483535"/>
                <a:gd name="connsiteX12" fmla="*/ 216631 w 474243"/>
                <a:gd name="connsiteY12" fmla="*/ 192733 h 483535"/>
                <a:gd name="connsiteX13" fmla="*/ 160525 w 474243"/>
                <a:gd name="connsiteY13" fmla="*/ 251210 h 483535"/>
                <a:gd name="connsiteX14" fmla="*/ 150252 w 474243"/>
                <a:gd name="connsiteY14" fmla="*/ 241727 h 483535"/>
                <a:gd name="connsiteX15" fmla="*/ 16705 w 474243"/>
                <a:gd name="connsiteY15" fmla="*/ 381597 h 483535"/>
                <a:gd name="connsiteX16" fmla="*/ 18285 w 474243"/>
                <a:gd name="connsiteY16" fmla="*/ 466941 h 483535"/>
                <a:gd name="connsiteX17" fmla="*/ 60167 w 474243"/>
                <a:gd name="connsiteY17" fmla="*/ 483535 h 483535"/>
                <a:gd name="connsiteX18" fmla="*/ 104419 w 474243"/>
                <a:gd name="connsiteY18" fmla="*/ 464570 h 483535"/>
                <a:gd name="connsiteX19" fmla="*/ 237967 w 474243"/>
                <a:gd name="connsiteY19" fmla="*/ 324701 h 483535"/>
                <a:gd name="connsiteX20" fmla="*/ 226114 w 474243"/>
                <a:gd name="connsiteY20" fmla="*/ 313637 h 483535"/>
                <a:gd name="connsiteX21" fmla="*/ 282219 w 474243"/>
                <a:gd name="connsiteY21" fmla="*/ 255161 h 483535"/>
                <a:gd name="connsiteX22" fmla="*/ 316199 w 474243"/>
                <a:gd name="connsiteY22" fmla="*/ 287560 h 483535"/>
                <a:gd name="connsiteX23" fmla="*/ 320150 w 474243"/>
                <a:gd name="connsiteY23" fmla="*/ 336554 h 483535"/>
                <a:gd name="connsiteX24" fmla="*/ 329633 w 474243"/>
                <a:gd name="connsiteY24" fmla="*/ 345246 h 483535"/>
                <a:gd name="connsiteX25" fmla="*/ 354920 w 474243"/>
                <a:gd name="connsiteY25" fmla="*/ 355519 h 483535"/>
                <a:gd name="connsiteX26" fmla="*/ 355710 w 474243"/>
                <a:gd name="connsiteY26" fmla="*/ 355519 h 483535"/>
                <a:gd name="connsiteX27" fmla="*/ 381787 w 474243"/>
                <a:gd name="connsiteY27" fmla="*/ 344456 h 483535"/>
                <a:gd name="connsiteX28" fmla="*/ 463971 w 474243"/>
                <a:gd name="connsiteY28" fmla="*/ 258322 h 483535"/>
                <a:gd name="connsiteX29" fmla="*/ 474243 w 474243"/>
                <a:gd name="connsiteY29" fmla="*/ 232245 h 483535"/>
                <a:gd name="connsiteX30" fmla="*/ 462390 w 474243"/>
                <a:gd name="connsiteY30" fmla="*/ 205377 h 483535"/>
                <a:gd name="connsiteX31" fmla="*/ 149462 w 474243"/>
                <a:gd name="connsiteY31" fmla="*/ 141369 h 483535"/>
                <a:gd name="connsiteX32" fmla="*/ 139979 w 474243"/>
                <a:gd name="connsiteY32" fmla="*/ 132677 h 483535"/>
                <a:gd name="connsiteX33" fmla="*/ 139189 w 474243"/>
                <a:gd name="connsiteY33" fmla="*/ 114501 h 483535"/>
                <a:gd name="connsiteX34" fmla="*/ 221372 w 474243"/>
                <a:gd name="connsiteY34" fmla="*/ 28367 h 483535"/>
                <a:gd name="connsiteX35" fmla="*/ 239547 w 474243"/>
                <a:gd name="connsiteY35" fmla="*/ 27577 h 483535"/>
                <a:gd name="connsiteX36" fmla="*/ 249030 w 474243"/>
                <a:gd name="connsiteY36" fmla="*/ 36270 h 483535"/>
                <a:gd name="connsiteX37" fmla="*/ 249821 w 474243"/>
                <a:gd name="connsiteY37" fmla="*/ 54445 h 483535"/>
                <a:gd name="connsiteX38" fmla="*/ 208729 w 474243"/>
                <a:gd name="connsiteY38" fmla="*/ 97117 h 483535"/>
                <a:gd name="connsiteX39" fmla="*/ 167637 w 474243"/>
                <a:gd name="connsiteY39" fmla="*/ 139789 h 483535"/>
                <a:gd name="connsiteX40" fmla="*/ 149462 w 474243"/>
                <a:gd name="connsiteY40" fmla="*/ 141369 h 483535"/>
                <a:gd name="connsiteX41" fmla="*/ 87034 w 474243"/>
                <a:gd name="connsiteY41" fmla="*/ 447975 h 483535"/>
                <a:gd name="connsiteX42" fmla="*/ 34880 w 474243"/>
                <a:gd name="connsiteY42" fmla="*/ 449556 h 483535"/>
                <a:gd name="connsiteX43" fmla="*/ 34090 w 474243"/>
                <a:gd name="connsiteY43" fmla="*/ 397401 h 483535"/>
                <a:gd name="connsiteX44" fmla="*/ 151043 w 474243"/>
                <a:gd name="connsiteY44" fmla="*/ 274917 h 483535"/>
                <a:gd name="connsiteX45" fmla="*/ 203987 w 474243"/>
                <a:gd name="connsiteY45" fmla="*/ 325491 h 483535"/>
                <a:gd name="connsiteX46" fmla="*/ 87034 w 474243"/>
                <a:gd name="connsiteY46" fmla="*/ 447975 h 483535"/>
                <a:gd name="connsiteX47" fmla="*/ 208729 w 474243"/>
                <a:gd name="connsiteY47" fmla="*/ 297043 h 483535"/>
                <a:gd name="connsiteX48" fmla="*/ 207148 w 474243"/>
                <a:gd name="connsiteY48" fmla="*/ 295462 h 483535"/>
                <a:gd name="connsiteX49" fmla="*/ 177910 w 474243"/>
                <a:gd name="connsiteY49" fmla="*/ 267015 h 483535"/>
                <a:gd name="connsiteX50" fmla="*/ 234016 w 474243"/>
                <a:gd name="connsiteY50" fmla="*/ 208538 h 483535"/>
                <a:gd name="connsiteX51" fmla="*/ 264834 w 474243"/>
                <a:gd name="connsiteY51" fmla="*/ 238566 h 483535"/>
                <a:gd name="connsiteX52" fmla="*/ 208729 w 474243"/>
                <a:gd name="connsiteY52" fmla="*/ 297043 h 483535"/>
                <a:gd name="connsiteX53" fmla="*/ 232436 w 474243"/>
                <a:gd name="connsiteY53" fmla="*/ 175349 h 483535"/>
                <a:gd name="connsiteX54" fmla="*/ 232436 w 474243"/>
                <a:gd name="connsiteY54" fmla="*/ 175349 h 483535"/>
                <a:gd name="connsiteX55" fmla="*/ 198456 w 474243"/>
                <a:gd name="connsiteY55" fmla="*/ 142950 h 483535"/>
                <a:gd name="connsiteX56" fmla="*/ 226114 w 474243"/>
                <a:gd name="connsiteY56" fmla="*/ 113711 h 483535"/>
                <a:gd name="connsiteX57" fmla="*/ 253772 w 474243"/>
                <a:gd name="connsiteY57" fmla="*/ 84473 h 483535"/>
                <a:gd name="connsiteX58" fmla="*/ 386529 w 474243"/>
                <a:gd name="connsiteY58" fmla="*/ 210908 h 483535"/>
                <a:gd name="connsiteX59" fmla="*/ 358871 w 474243"/>
                <a:gd name="connsiteY59" fmla="*/ 240147 h 483535"/>
                <a:gd name="connsiteX60" fmla="*/ 331213 w 474243"/>
                <a:gd name="connsiteY60" fmla="*/ 269385 h 483535"/>
                <a:gd name="connsiteX61" fmla="*/ 297234 w 474243"/>
                <a:gd name="connsiteY61" fmla="*/ 236986 h 483535"/>
                <a:gd name="connsiteX62" fmla="*/ 297234 w 474243"/>
                <a:gd name="connsiteY62" fmla="*/ 236986 h 483535"/>
                <a:gd name="connsiteX63" fmla="*/ 232436 w 474243"/>
                <a:gd name="connsiteY63" fmla="*/ 175349 h 483535"/>
                <a:gd name="connsiteX64" fmla="*/ 446586 w 474243"/>
                <a:gd name="connsiteY64" fmla="*/ 241727 h 483535"/>
                <a:gd name="connsiteX65" fmla="*/ 364403 w 474243"/>
                <a:gd name="connsiteY65" fmla="*/ 327861 h 483535"/>
                <a:gd name="connsiteX66" fmla="*/ 354920 w 474243"/>
                <a:gd name="connsiteY66" fmla="*/ 331812 h 483535"/>
                <a:gd name="connsiteX67" fmla="*/ 345437 w 474243"/>
                <a:gd name="connsiteY67" fmla="*/ 327861 h 483535"/>
                <a:gd name="connsiteX68" fmla="*/ 335954 w 474243"/>
                <a:gd name="connsiteY68" fmla="*/ 319169 h 483535"/>
                <a:gd name="connsiteX69" fmla="*/ 332003 w 474243"/>
                <a:gd name="connsiteY69" fmla="*/ 309686 h 483535"/>
                <a:gd name="connsiteX70" fmla="*/ 335954 w 474243"/>
                <a:gd name="connsiteY70" fmla="*/ 300204 h 483535"/>
                <a:gd name="connsiteX71" fmla="*/ 377046 w 474243"/>
                <a:gd name="connsiteY71" fmla="*/ 257532 h 483535"/>
                <a:gd name="connsiteX72" fmla="*/ 418138 w 474243"/>
                <a:gd name="connsiteY72" fmla="*/ 214860 h 483535"/>
                <a:gd name="connsiteX73" fmla="*/ 427621 w 474243"/>
                <a:gd name="connsiteY73" fmla="*/ 210908 h 483535"/>
                <a:gd name="connsiteX74" fmla="*/ 436313 w 474243"/>
                <a:gd name="connsiteY74" fmla="*/ 214860 h 483535"/>
                <a:gd name="connsiteX75" fmla="*/ 445796 w 474243"/>
                <a:gd name="connsiteY75" fmla="*/ 223552 h 483535"/>
                <a:gd name="connsiteX76" fmla="*/ 449747 w 474243"/>
                <a:gd name="connsiteY76" fmla="*/ 233035 h 483535"/>
                <a:gd name="connsiteX77" fmla="*/ 446586 w 474243"/>
                <a:gd name="connsiteY77" fmla="*/ 241727 h 48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74243" h="483535">
                  <a:moveTo>
                    <a:pt x="462390" y="205377"/>
                  </a:moveTo>
                  <a:lnTo>
                    <a:pt x="452907" y="196685"/>
                  </a:lnTo>
                  <a:cubicBezTo>
                    <a:pt x="439474" y="184041"/>
                    <a:pt x="418138" y="183251"/>
                    <a:pt x="403914" y="195104"/>
                  </a:cubicBezTo>
                  <a:lnTo>
                    <a:pt x="270366" y="67878"/>
                  </a:lnTo>
                  <a:cubicBezTo>
                    <a:pt x="281429" y="52864"/>
                    <a:pt x="279849" y="32318"/>
                    <a:pt x="266415" y="18885"/>
                  </a:cubicBezTo>
                  <a:lnTo>
                    <a:pt x="256932" y="10192"/>
                  </a:lnTo>
                  <a:cubicBezTo>
                    <a:pt x="241918" y="-4032"/>
                    <a:pt x="219002" y="-3242"/>
                    <a:pt x="204778" y="11772"/>
                  </a:cubicBezTo>
                  <a:lnTo>
                    <a:pt x="122594" y="97907"/>
                  </a:lnTo>
                  <a:cubicBezTo>
                    <a:pt x="108371" y="112921"/>
                    <a:pt x="109161" y="135837"/>
                    <a:pt x="124175" y="150061"/>
                  </a:cubicBezTo>
                  <a:lnTo>
                    <a:pt x="133658" y="158754"/>
                  </a:lnTo>
                  <a:cubicBezTo>
                    <a:pt x="140770" y="165866"/>
                    <a:pt x="150252" y="169027"/>
                    <a:pt x="158945" y="169027"/>
                  </a:cubicBezTo>
                  <a:cubicBezTo>
                    <a:pt x="167637" y="169027"/>
                    <a:pt x="175539" y="165866"/>
                    <a:pt x="182652" y="160335"/>
                  </a:cubicBezTo>
                  <a:lnTo>
                    <a:pt x="216631" y="192733"/>
                  </a:lnTo>
                  <a:lnTo>
                    <a:pt x="160525" y="251210"/>
                  </a:lnTo>
                  <a:lnTo>
                    <a:pt x="150252" y="241727"/>
                  </a:lnTo>
                  <a:lnTo>
                    <a:pt x="16705" y="381597"/>
                  </a:lnTo>
                  <a:cubicBezTo>
                    <a:pt x="-6212" y="406093"/>
                    <a:pt x="-5422" y="444024"/>
                    <a:pt x="18285" y="466941"/>
                  </a:cubicBezTo>
                  <a:cubicBezTo>
                    <a:pt x="30138" y="478003"/>
                    <a:pt x="45153" y="483535"/>
                    <a:pt x="60167" y="483535"/>
                  </a:cubicBezTo>
                  <a:cubicBezTo>
                    <a:pt x="75972" y="483535"/>
                    <a:pt x="92566" y="477213"/>
                    <a:pt x="104419" y="464570"/>
                  </a:cubicBezTo>
                  <a:lnTo>
                    <a:pt x="237967" y="324701"/>
                  </a:lnTo>
                  <a:lnTo>
                    <a:pt x="226114" y="313637"/>
                  </a:lnTo>
                  <a:lnTo>
                    <a:pt x="282219" y="255161"/>
                  </a:lnTo>
                  <a:lnTo>
                    <a:pt x="316199" y="287560"/>
                  </a:lnTo>
                  <a:cubicBezTo>
                    <a:pt x="305136" y="302575"/>
                    <a:pt x="306716" y="323120"/>
                    <a:pt x="320150" y="336554"/>
                  </a:cubicBezTo>
                  <a:lnTo>
                    <a:pt x="329633" y="345246"/>
                  </a:lnTo>
                  <a:cubicBezTo>
                    <a:pt x="336745" y="351568"/>
                    <a:pt x="345437" y="355519"/>
                    <a:pt x="354920" y="355519"/>
                  </a:cubicBezTo>
                  <a:cubicBezTo>
                    <a:pt x="354920" y="355519"/>
                    <a:pt x="355710" y="355519"/>
                    <a:pt x="355710" y="355519"/>
                  </a:cubicBezTo>
                  <a:cubicBezTo>
                    <a:pt x="365193" y="355519"/>
                    <a:pt x="374676" y="351568"/>
                    <a:pt x="381787" y="344456"/>
                  </a:cubicBezTo>
                  <a:lnTo>
                    <a:pt x="463971" y="258322"/>
                  </a:lnTo>
                  <a:cubicBezTo>
                    <a:pt x="471083" y="251210"/>
                    <a:pt x="474243" y="241727"/>
                    <a:pt x="474243" y="232245"/>
                  </a:cubicBezTo>
                  <a:cubicBezTo>
                    <a:pt x="473453" y="221972"/>
                    <a:pt x="469502" y="212489"/>
                    <a:pt x="462390" y="205377"/>
                  </a:cubicBezTo>
                  <a:close/>
                  <a:moveTo>
                    <a:pt x="149462" y="141369"/>
                  </a:moveTo>
                  <a:lnTo>
                    <a:pt x="139979" y="132677"/>
                  </a:lnTo>
                  <a:cubicBezTo>
                    <a:pt x="134448" y="127935"/>
                    <a:pt x="134448" y="119243"/>
                    <a:pt x="139189" y="114501"/>
                  </a:cubicBezTo>
                  <a:lnTo>
                    <a:pt x="221372" y="28367"/>
                  </a:lnTo>
                  <a:cubicBezTo>
                    <a:pt x="226114" y="22836"/>
                    <a:pt x="234806" y="22836"/>
                    <a:pt x="239547" y="27577"/>
                  </a:cubicBezTo>
                  <a:lnTo>
                    <a:pt x="249030" y="36270"/>
                  </a:lnTo>
                  <a:cubicBezTo>
                    <a:pt x="254562" y="41011"/>
                    <a:pt x="254562" y="49703"/>
                    <a:pt x="249821" y="54445"/>
                  </a:cubicBezTo>
                  <a:lnTo>
                    <a:pt x="208729" y="97117"/>
                  </a:lnTo>
                  <a:lnTo>
                    <a:pt x="167637" y="139789"/>
                  </a:lnTo>
                  <a:cubicBezTo>
                    <a:pt x="163686" y="146110"/>
                    <a:pt x="154994" y="146110"/>
                    <a:pt x="149462" y="141369"/>
                  </a:cubicBezTo>
                  <a:close/>
                  <a:moveTo>
                    <a:pt x="87034" y="447975"/>
                  </a:moveTo>
                  <a:cubicBezTo>
                    <a:pt x="72811" y="462990"/>
                    <a:pt x="49894" y="463780"/>
                    <a:pt x="34880" y="449556"/>
                  </a:cubicBezTo>
                  <a:cubicBezTo>
                    <a:pt x="19866" y="435332"/>
                    <a:pt x="19866" y="412415"/>
                    <a:pt x="34090" y="397401"/>
                  </a:cubicBezTo>
                  <a:lnTo>
                    <a:pt x="151043" y="274917"/>
                  </a:lnTo>
                  <a:lnTo>
                    <a:pt x="203987" y="325491"/>
                  </a:lnTo>
                  <a:lnTo>
                    <a:pt x="87034" y="447975"/>
                  </a:lnTo>
                  <a:close/>
                  <a:moveTo>
                    <a:pt x="208729" y="297043"/>
                  </a:moveTo>
                  <a:lnTo>
                    <a:pt x="207148" y="295462"/>
                  </a:lnTo>
                  <a:lnTo>
                    <a:pt x="177910" y="267015"/>
                  </a:lnTo>
                  <a:lnTo>
                    <a:pt x="234016" y="208538"/>
                  </a:lnTo>
                  <a:lnTo>
                    <a:pt x="264834" y="238566"/>
                  </a:lnTo>
                  <a:lnTo>
                    <a:pt x="208729" y="297043"/>
                  </a:lnTo>
                  <a:close/>
                  <a:moveTo>
                    <a:pt x="232436" y="175349"/>
                  </a:moveTo>
                  <a:lnTo>
                    <a:pt x="232436" y="175349"/>
                  </a:lnTo>
                  <a:lnTo>
                    <a:pt x="198456" y="142950"/>
                  </a:lnTo>
                  <a:lnTo>
                    <a:pt x="226114" y="113711"/>
                  </a:lnTo>
                  <a:lnTo>
                    <a:pt x="253772" y="84473"/>
                  </a:lnTo>
                  <a:lnTo>
                    <a:pt x="386529" y="210908"/>
                  </a:lnTo>
                  <a:lnTo>
                    <a:pt x="358871" y="240147"/>
                  </a:lnTo>
                  <a:lnTo>
                    <a:pt x="331213" y="269385"/>
                  </a:lnTo>
                  <a:lnTo>
                    <a:pt x="297234" y="236986"/>
                  </a:lnTo>
                  <a:lnTo>
                    <a:pt x="297234" y="236986"/>
                  </a:lnTo>
                  <a:lnTo>
                    <a:pt x="232436" y="175349"/>
                  </a:lnTo>
                  <a:close/>
                  <a:moveTo>
                    <a:pt x="446586" y="241727"/>
                  </a:moveTo>
                  <a:lnTo>
                    <a:pt x="364403" y="327861"/>
                  </a:lnTo>
                  <a:cubicBezTo>
                    <a:pt x="362032" y="330232"/>
                    <a:pt x="358871" y="331812"/>
                    <a:pt x="354920" y="331812"/>
                  </a:cubicBezTo>
                  <a:cubicBezTo>
                    <a:pt x="351759" y="331812"/>
                    <a:pt x="347808" y="330232"/>
                    <a:pt x="345437" y="327861"/>
                  </a:cubicBezTo>
                  <a:lnTo>
                    <a:pt x="335954" y="319169"/>
                  </a:lnTo>
                  <a:cubicBezTo>
                    <a:pt x="333584" y="316798"/>
                    <a:pt x="332003" y="313637"/>
                    <a:pt x="332003" y="309686"/>
                  </a:cubicBezTo>
                  <a:cubicBezTo>
                    <a:pt x="332003" y="306526"/>
                    <a:pt x="333584" y="302575"/>
                    <a:pt x="335954" y="300204"/>
                  </a:cubicBezTo>
                  <a:lnTo>
                    <a:pt x="377046" y="257532"/>
                  </a:lnTo>
                  <a:lnTo>
                    <a:pt x="418138" y="214860"/>
                  </a:lnTo>
                  <a:cubicBezTo>
                    <a:pt x="420508" y="212489"/>
                    <a:pt x="424459" y="210908"/>
                    <a:pt x="427621" y="210908"/>
                  </a:cubicBezTo>
                  <a:cubicBezTo>
                    <a:pt x="430781" y="210908"/>
                    <a:pt x="433942" y="212489"/>
                    <a:pt x="436313" y="214860"/>
                  </a:cubicBezTo>
                  <a:lnTo>
                    <a:pt x="445796" y="223552"/>
                  </a:lnTo>
                  <a:cubicBezTo>
                    <a:pt x="448166" y="225923"/>
                    <a:pt x="449747" y="229084"/>
                    <a:pt x="449747" y="233035"/>
                  </a:cubicBezTo>
                  <a:cubicBezTo>
                    <a:pt x="449747" y="235406"/>
                    <a:pt x="448956" y="239357"/>
                    <a:pt x="446586" y="241727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A29BF7D-6DEB-4A2A-8B62-ACFABAFFDB4E}"/>
                </a:ext>
              </a:extLst>
            </p:cNvPr>
            <p:cNvSpPr/>
            <p:nvPr/>
          </p:nvSpPr>
          <p:spPr>
            <a:xfrm>
              <a:off x="5480416" y="5910296"/>
              <a:ext cx="229164" cy="84553"/>
            </a:xfrm>
            <a:custGeom>
              <a:avLst/>
              <a:gdLst>
                <a:gd name="connsiteX0" fmla="*/ 218102 w 229164"/>
                <a:gd name="connsiteY0" fmla="*/ 60847 h 84553"/>
                <a:gd name="connsiteX1" fmla="*/ 206248 w 229164"/>
                <a:gd name="connsiteY1" fmla="*/ 60847 h 84553"/>
                <a:gd name="connsiteX2" fmla="*/ 206248 w 229164"/>
                <a:gd name="connsiteY2" fmla="*/ 39511 h 84553"/>
                <a:gd name="connsiteX3" fmla="*/ 166737 w 229164"/>
                <a:gd name="connsiteY3" fmla="*/ 0 h 84553"/>
                <a:gd name="connsiteX4" fmla="*/ 63218 w 229164"/>
                <a:gd name="connsiteY4" fmla="*/ 0 h 84553"/>
                <a:gd name="connsiteX5" fmla="*/ 23707 w 229164"/>
                <a:gd name="connsiteY5" fmla="*/ 39511 h 84553"/>
                <a:gd name="connsiteX6" fmla="*/ 23707 w 229164"/>
                <a:gd name="connsiteY6" fmla="*/ 60847 h 84553"/>
                <a:gd name="connsiteX7" fmla="*/ 11853 w 229164"/>
                <a:gd name="connsiteY7" fmla="*/ 60847 h 84553"/>
                <a:gd name="connsiteX8" fmla="*/ 0 w 229164"/>
                <a:gd name="connsiteY8" fmla="*/ 72701 h 84553"/>
                <a:gd name="connsiteX9" fmla="*/ 11853 w 229164"/>
                <a:gd name="connsiteY9" fmla="*/ 84554 h 84553"/>
                <a:gd name="connsiteX10" fmla="*/ 217311 w 229164"/>
                <a:gd name="connsiteY10" fmla="*/ 84554 h 84553"/>
                <a:gd name="connsiteX11" fmla="*/ 229164 w 229164"/>
                <a:gd name="connsiteY11" fmla="*/ 72701 h 84553"/>
                <a:gd name="connsiteX12" fmla="*/ 218102 w 229164"/>
                <a:gd name="connsiteY12" fmla="*/ 60847 h 84553"/>
                <a:gd name="connsiteX13" fmla="*/ 48204 w 229164"/>
                <a:gd name="connsiteY13" fmla="*/ 39511 h 84553"/>
                <a:gd name="connsiteX14" fmla="*/ 64008 w 229164"/>
                <a:gd name="connsiteY14" fmla="*/ 23707 h 84553"/>
                <a:gd name="connsiteX15" fmla="*/ 167527 w 229164"/>
                <a:gd name="connsiteY15" fmla="*/ 23707 h 84553"/>
                <a:gd name="connsiteX16" fmla="*/ 183332 w 229164"/>
                <a:gd name="connsiteY16" fmla="*/ 39511 h 84553"/>
                <a:gd name="connsiteX17" fmla="*/ 183332 w 229164"/>
                <a:gd name="connsiteY17" fmla="*/ 60847 h 84553"/>
                <a:gd name="connsiteX18" fmla="*/ 48994 w 229164"/>
                <a:gd name="connsiteY18" fmla="*/ 60847 h 84553"/>
                <a:gd name="connsiteX19" fmla="*/ 48994 w 229164"/>
                <a:gd name="connsiteY19" fmla="*/ 39511 h 8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164" h="84553">
                  <a:moveTo>
                    <a:pt x="218102" y="60847"/>
                  </a:moveTo>
                  <a:lnTo>
                    <a:pt x="206248" y="60847"/>
                  </a:lnTo>
                  <a:lnTo>
                    <a:pt x="206248" y="39511"/>
                  </a:lnTo>
                  <a:cubicBezTo>
                    <a:pt x="206248" y="18175"/>
                    <a:pt x="188863" y="0"/>
                    <a:pt x="166737" y="0"/>
                  </a:cubicBezTo>
                  <a:lnTo>
                    <a:pt x="63218" y="0"/>
                  </a:lnTo>
                  <a:cubicBezTo>
                    <a:pt x="41882" y="0"/>
                    <a:pt x="23707" y="17385"/>
                    <a:pt x="23707" y="39511"/>
                  </a:cubicBezTo>
                  <a:lnTo>
                    <a:pt x="23707" y="60847"/>
                  </a:lnTo>
                  <a:lnTo>
                    <a:pt x="11853" y="60847"/>
                  </a:lnTo>
                  <a:cubicBezTo>
                    <a:pt x="5532" y="60847"/>
                    <a:pt x="0" y="66379"/>
                    <a:pt x="0" y="72701"/>
                  </a:cubicBezTo>
                  <a:cubicBezTo>
                    <a:pt x="0" y="79022"/>
                    <a:pt x="5532" y="84554"/>
                    <a:pt x="11853" y="84554"/>
                  </a:cubicBezTo>
                  <a:lnTo>
                    <a:pt x="217311" y="84554"/>
                  </a:lnTo>
                  <a:cubicBezTo>
                    <a:pt x="223633" y="84554"/>
                    <a:pt x="229164" y="79022"/>
                    <a:pt x="229164" y="72701"/>
                  </a:cubicBezTo>
                  <a:cubicBezTo>
                    <a:pt x="229164" y="66379"/>
                    <a:pt x="224423" y="60847"/>
                    <a:pt x="218102" y="60847"/>
                  </a:cubicBezTo>
                  <a:close/>
                  <a:moveTo>
                    <a:pt x="48204" y="39511"/>
                  </a:moveTo>
                  <a:cubicBezTo>
                    <a:pt x="48204" y="30819"/>
                    <a:pt x="55316" y="23707"/>
                    <a:pt x="64008" y="23707"/>
                  </a:cubicBezTo>
                  <a:lnTo>
                    <a:pt x="167527" y="23707"/>
                  </a:lnTo>
                  <a:cubicBezTo>
                    <a:pt x="176220" y="23707"/>
                    <a:pt x="183332" y="30819"/>
                    <a:pt x="183332" y="39511"/>
                  </a:cubicBezTo>
                  <a:lnTo>
                    <a:pt x="183332" y="60847"/>
                  </a:lnTo>
                  <a:lnTo>
                    <a:pt x="48994" y="60847"/>
                  </a:lnTo>
                  <a:lnTo>
                    <a:pt x="48994" y="39511"/>
                  </a:ln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F2FBE3A-F9C3-498F-A14D-D3D9B27A64AD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Target Market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4C82EC-24A0-4C99-BB0A-BF0579A44AE4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0647EB-9C4B-4B14-8CB8-99A71ADB9182}"/>
              </a:ext>
            </a:extLst>
          </p:cNvPr>
          <p:cNvSpPr txBox="1"/>
          <p:nvPr/>
        </p:nvSpPr>
        <p:spPr>
          <a:xfrm>
            <a:off x="1854221" y="1680905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By Age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C0E401-BEF7-4ABD-B1CC-D96CF450FFBB}"/>
              </a:ext>
            </a:extLst>
          </p:cNvPr>
          <p:cNvSpPr txBox="1"/>
          <p:nvPr/>
        </p:nvSpPr>
        <p:spPr>
          <a:xfrm>
            <a:off x="1854221" y="1982969"/>
            <a:ext cx="5191570" cy="705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7F221-F8FC-4207-A112-2C796590DFF6}"/>
              </a:ext>
            </a:extLst>
          </p:cNvPr>
          <p:cNvSpPr txBox="1"/>
          <p:nvPr/>
        </p:nvSpPr>
        <p:spPr>
          <a:xfrm>
            <a:off x="1854221" y="3400554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By Location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D8548D-0354-4A01-80B6-8774BBB6B43F}"/>
              </a:ext>
            </a:extLst>
          </p:cNvPr>
          <p:cNvSpPr txBox="1"/>
          <p:nvPr/>
        </p:nvSpPr>
        <p:spPr>
          <a:xfrm>
            <a:off x="1854221" y="3702618"/>
            <a:ext cx="5191570" cy="705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2D4F4F0-B758-4785-81FA-038A82B4480D}"/>
              </a:ext>
            </a:extLst>
          </p:cNvPr>
          <p:cNvSpPr txBox="1"/>
          <p:nvPr/>
        </p:nvSpPr>
        <p:spPr>
          <a:xfrm>
            <a:off x="1854221" y="5111236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By Profession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FE04CE-ECAD-4B4E-9AF0-B58618EECA72}"/>
              </a:ext>
            </a:extLst>
          </p:cNvPr>
          <p:cNvSpPr txBox="1"/>
          <p:nvPr/>
        </p:nvSpPr>
        <p:spPr>
          <a:xfrm>
            <a:off x="1854221" y="5413300"/>
            <a:ext cx="5191570" cy="705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665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665C299-84AA-4816-8173-F79F2BDC00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7391AF9-8B25-4700-8142-5703C6A3D1E6}"/>
              </a:ext>
            </a:extLst>
          </p:cNvPr>
          <p:cNvSpPr/>
          <p:nvPr/>
        </p:nvSpPr>
        <p:spPr>
          <a:xfrm>
            <a:off x="838200" y="1689872"/>
            <a:ext cx="885910" cy="8859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4BF0EC-73C6-4AB4-90C1-B9B4B2931988}"/>
              </a:ext>
            </a:extLst>
          </p:cNvPr>
          <p:cNvSpPr/>
          <p:nvPr/>
        </p:nvSpPr>
        <p:spPr>
          <a:xfrm>
            <a:off x="1117974" y="1913935"/>
            <a:ext cx="326361" cy="437783"/>
          </a:xfrm>
          <a:custGeom>
            <a:avLst/>
            <a:gdLst>
              <a:gd name="connsiteX0" fmla="*/ 285270 w 326361"/>
              <a:gd name="connsiteY0" fmla="*/ 109051 h 437783"/>
              <a:gd name="connsiteX1" fmla="*/ 285270 w 326361"/>
              <a:gd name="connsiteY1" fmla="*/ 23707 h 437783"/>
              <a:gd name="connsiteX2" fmla="*/ 326362 w 326361"/>
              <a:gd name="connsiteY2" fmla="*/ 23707 h 437783"/>
              <a:gd name="connsiteX3" fmla="*/ 326362 w 326361"/>
              <a:gd name="connsiteY3" fmla="*/ 0 h 437783"/>
              <a:gd name="connsiteX4" fmla="*/ 0 w 326361"/>
              <a:gd name="connsiteY4" fmla="*/ 0 h 437783"/>
              <a:gd name="connsiteX5" fmla="*/ 0 w 326361"/>
              <a:gd name="connsiteY5" fmla="*/ 23707 h 437783"/>
              <a:gd name="connsiteX6" fmla="*/ 41092 w 326361"/>
              <a:gd name="connsiteY6" fmla="*/ 23707 h 437783"/>
              <a:gd name="connsiteX7" fmla="*/ 41092 w 326361"/>
              <a:gd name="connsiteY7" fmla="*/ 109051 h 437783"/>
              <a:gd name="connsiteX8" fmla="*/ 110631 w 326361"/>
              <a:gd name="connsiteY8" fmla="*/ 218892 h 437783"/>
              <a:gd name="connsiteX9" fmla="*/ 41092 w 326361"/>
              <a:gd name="connsiteY9" fmla="*/ 328732 h 437783"/>
              <a:gd name="connsiteX10" fmla="*/ 41092 w 326361"/>
              <a:gd name="connsiteY10" fmla="*/ 414077 h 437783"/>
              <a:gd name="connsiteX11" fmla="*/ 0 w 326361"/>
              <a:gd name="connsiteY11" fmla="*/ 414077 h 437783"/>
              <a:gd name="connsiteX12" fmla="*/ 0 w 326361"/>
              <a:gd name="connsiteY12" fmla="*/ 437783 h 437783"/>
              <a:gd name="connsiteX13" fmla="*/ 326362 w 326361"/>
              <a:gd name="connsiteY13" fmla="*/ 437783 h 437783"/>
              <a:gd name="connsiteX14" fmla="*/ 326362 w 326361"/>
              <a:gd name="connsiteY14" fmla="*/ 414077 h 437783"/>
              <a:gd name="connsiteX15" fmla="*/ 285270 w 326361"/>
              <a:gd name="connsiteY15" fmla="*/ 414077 h 437783"/>
              <a:gd name="connsiteX16" fmla="*/ 285270 w 326361"/>
              <a:gd name="connsiteY16" fmla="*/ 328732 h 437783"/>
              <a:gd name="connsiteX17" fmla="*/ 215731 w 326361"/>
              <a:gd name="connsiteY17" fmla="*/ 218892 h 437783"/>
              <a:gd name="connsiteX18" fmla="*/ 285270 w 326361"/>
              <a:gd name="connsiteY18" fmla="*/ 109051 h 437783"/>
              <a:gd name="connsiteX19" fmla="*/ 261564 w 326361"/>
              <a:gd name="connsiteY19" fmla="*/ 23707 h 437783"/>
              <a:gd name="connsiteX20" fmla="*/ 261564 w 326361"/>
              <a:gd name="connsiteY20" fmla="*/ 105890 h 437783"/>
              <a:gd name="connsiteX21" fmla="*/ 230745 w 326361"/>
              <a:gd name="connsiteY21" fmla="*/ 85344 h 437783"/>
              <a:gd name="connsiteX22" fmla="*/ 158835 w 326361"/>
              <a:gd name="connsiteY22" fmla="*/ 90876 h 437783"/>
              <a:gd name="connsiteX23" fmla="*/ 105890 w 326361"/>
              <a:gd name="connsiteY23" fmla="*/ 95617 h 437783"/>
              <a:gd name="connsiteX24" fmla="*/ 64798 w 326361"/>
              <a:gd name="connsiteY24" fmla="*/ 56896 h 437783"/>
              <a:gd name="connsiteX25" fmla="*/ 64798 w 326361"/>
              <a:gd name="connsiteY25" fmla="*/ 23707 h 437783"/>
              <a:gd name="connsiteX26" fmla="*/ 261564 w 326361"/>
              <a:gd name="connsiteY26" fmla="*/ 23707 h 437783"/>
              <a:gd name="connsiteX27" fmla="*/ 64798 w 326361"/>
              <a:gd name="connsiteY27" fmla="*/ 414077 h 437783"/>
              <a:gd name="connsiteX28" fmla="*/ 64798 w 326361"/>
              <a:gd name="connsiteY28" fmla="*/ 370614 h 437783"/>
              <a:gd name="connsiteX29" fmla="*/ 133548 w 326361"/>
              <a:gd name="connsiteY29" fmla="*/ 349278 h 437783"/>
              <a:gd name="connsiteX30" fmla="*/ 199136 w 326361"/>
              <a:gd name="connsiteY30" fmla="*/ 349278 h 437783"/>
              <a:gd name="connsiteX31" fmla="*/ 218892 w 326361"/>
              <a:gd name="connsiteY31" fmla="*/ 361132 h 437783"/>
              <a:gd name="connsiteX32" fmla="*/ 262354 w 326361"/>
              <a:gd name="connsiteY32" fmla="*/ 380097 h 437783"/>
              <a:gd name="connsiteX33" fmla="*/ 262354 w 326361"/>
              <a:gd name="connsiteY33" fmla="*/ 414077 h 437783"/>
              <a:gd name="connsiteX34" fmla="*/ 64798 w 326361"/>
              <a:gd name="connsiteY34" fmla="*/ 414077 h 437783"/>
              <a:gd name="connsiteX35" fmla="*/ 261564 w 326361"/>
              <a:gd name="connsiteY35" fmla="*/ 328732 h 437783"/>
              <a:gd name="connsiteX36" fmla="*/ 261564 w 326361"/>
              <a:gd name="connsiteY36" fmla="*/ 356390 h 437783"/>
              <a:gd name="connsiteX37" fmla="*/ 230745 w 326361"/>
              <a:gd name="connsiteY37" fmla="*/ 341376 h 437783"/>
              <a:gd name="connsiteX38" fmla="*/ 210199 w 326361"/>
              <a:gd name="connsiteY38" fmla="*/ 328732 h 437783"/>
              <a:gd name="connsiteX39" fmla="*/ 121694 w 326361"/>
              <a:gd name="connsiteY39" fmla="*/ 328732 h 437783"/>
              <a:gd name="connsiteX40" fmla="*/ 65589 w 326361"/>
              <a:gd name="connsiteY40" fmla="*/ 346117 h 437783"/>
              <a:gd name="connsiteX41" fmla="*/ 65589 w 326361"/>
              <a:gd name="connsiteY41" fmla="*/ 328732 h 437783"/>
              <a:gd name="connsiteX42" fmla="*/ 163576 w 326361"/>
              <a:gd name="connsiteY42" fmla="*/ 230745 h 437783"/>
              <a:gd name="connsiteX43" fmla="*/ 261564 w 326361"/>
              <a:gd name="connsiteY43" fmla="*/ 328732 h 437783"/>
              <a:gd name="connsiteX44" fmla="*/ 162786 w 326361"/>
              <a:gd name="connsiteY44" fmla="*/ 207038 h 437783"/>
              <a:gd name="connsiteX45" fmla="*/ 64798 w 326361"/>
              <a:gd name="connsiteY45" fmla="*/ 109051 h 437783"/>
              <a:gd name="connsiteX46" fmla="*/ 64798 w 326361"/>
              <a:gd name="connsiteY46" fmla="*/ 96407 h 437783"/>
              <a:gd name="connsiteX47" fmla="*/ 97197 w 326361"/>
              <a:gd name="connsiteY47" fmla="*/ 117743 h 437783"/>
              <a:gd name="connsiteX48" fmla="*/ 168317 w 326361"/>
              <a:gd name="connsiteY48" fmla="*/ 113002 h 437783"/>
              <a:gd name="connsiteX49" fmla="*/ 256822 w 326361"/>
              <a:gd name="connsiteY49" fmla="*/ 138289 h 437783"/>
              <a:gd name="connsiteX50" fmla="*/ 162786 w 326361"/>
              <a:gd name="connsiteY50" fmla="*/ 207038 h 43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26361" h="437783">
                <a:moveTo>
                  <a:pt x="285270" y="109051"/>
                </a:moveTo>
                <a:lnTo>
                  <a:pt x="285270" y="23707"/>
                </a:lnTo>
                <a:lnTo>
                  <a:pt x="326362" y="23707"/>
                </a:lnTo>
                <a:lnTo>
                  <a:pt x="326362" y="0"/>
                </a:lnTo>
                <a:lnTo>
                  <a:pt x="0" y="0"/>
                </a:lnTo>
                <a:lnTo>
                  <a:pt x="0" y="23707"/>
                </a:lnTo>
                <a:lnTo>
                  <a:pt x="41092" y="23707"/>
                </a:lnTo>
                <a:lnTo>
                  <a:pt x="41092" y="109051"/>
                </a:lnTo>
                <a:cubicBezTo>
                  <a:pt x="41092" y="157254"/>
                  <a:pt x="69540" y="199926"/>
                  <a:pt x="110631" y="218892"/>
                </a:cubicBezTo>
                <a:cubicBezTo>
                  <a:pt x="69540" y="238647"/>
                  <a:pt x="41092" y="280529"/>
                  <a:pt x="41092" y="328732"/>
                </a:cubicBezTo>
                <a:lnTo>
                  <a:pt x="41092" y="414077"/>
                </a:lnTo>
                <a:lnTo>
                  <a:pt x="0" y="414077"/>
                </a:lnTo>
                <a:lnTo>
                  <a:pt x="0" y="437783"/>
                </a:lnTo>
                <a:lnTo>
                  <a:pt x="326362" y="437783"/>
                </a:lnTo>
                <a:lnTo>
                  <a:pt x="326362" y="414077"/>
                </a:lnTo>
                <a:lnTo>
                  <a:pt x="285270" y="414077"/>
                </a:lnTo>
                <a:lnTo>
                  <a:pt x="285270" y="328732"/>
                </a:lnTo>
                <a:cubicBezTo>
                  <a:pt x="285270" y="280529"/>
                  <a:pt x="256822" y="237857"/>
                  <a:pt x="215731" y="218892"/>
                </a:cubicBezTo>
                <a:cubicBezTo>
                  <a:pt x="256822" y="199136"/>
                  <a:pt x="285270" y="157254"/>
                  <a:pt x="285270" y="109051"/>
                </a:cubicBezTo>
                <a:close/>
                <a:moveTo>
                  <a:pt x="261564" y="23707"/>
                </a:moveTo>
                <a:lnTo>
                  <a:pt x="261564" y="105890"/>
                </a:lnTo>
                <a:cubicBezTo>
                  <a:pt x="253661" y="97988"/>
                  <a:pt x="243389" y="90086"/>
                  <a:pt x="230745" y="85344"/>
                </a:cubicBezTo>
                <a:cubicBezTo>
                  <a:pt x="208619" y="77442"/>
                  <a:pt x="184912" y="79022"/>
                  <a:pt x="158835" y="90876"/>
                </a:cubicBezTo>
                <a:cubicBezTo>
                  <a:pt x="139869" y="99568"/>
                  <a:pt x="121694" y="101148"/>
                  <a:pt x="105890" y="95617"/>
                </a:cubicBezTo>
                <a:cubicBezTo>
                  <a:pt x="82183" y="86924"/>
                  <a:pt x="68749" y="64008"/>
                  <a:pt x="64798" y="56896"/>
                </a:cubicBezTo>
                <a:lnTo>
                  <a:pt x="64798" y="23707"/>
                </a:lnTo>
                <a:lnTo>
                  <a:pt x="261564" y="23707"/>
                </a:lnTo>
                <a:close/>
                <a:moveTo>
                  <a:pt x="64798" y="414077"/>
                </a:moveTo>
                <a:lnTo>
                  <a:pt x="64798" y="370614"/>
                </a:lnTo>
                <a:cubicBezTo>
                  <a:pt x="81393" y="367453"/>
                  <a:pt x="114582" y="361132"/>
                  <a:pt x="133548" y="349278"/>
                </a:cubicBezTo>
                <a:cubicBezTo>
                  <a:pt x="153303" y="337425"/>
                  <a:pt x="175429" y="337425"/>
                  <a:pt x="199136" y="349278"/>
                </a:cubicBezTo>
                <a:cubicBezTo>
                  <a:pt x="206248" y="353229"/>
                  <a:pt x="212570" y="357181"/>
                  <a:pt x="218892" y="361132"/>
                </a:cubicBezTo>
                <a:cubicBezTo>
                  <a:pt x="233116" y="369824"/>
                  <a:pt x="246549" y="378517"/>
                  <a:pt x="262354" y="380097"/>
                </a:cubicBezTo>
                <a:lnTo>
                  <a:pt x="262354" y="414077"/>
                </a:lnTo>
                <a:lnTo>
                  <a:pt x="64798" y="414077"/>
                </a:lnTo>
                <a:close/>
                <a:moveTo>
                  <a:pt x="261564" y="328732"/>
                </a:moveTo>
                <a:lnTo>
                  <a:pt x="261564" y="356390"/>
                </a:lnTo>
                <a:cubicBezTo>
                  <a:pt x="252871" y="354810"/>
                  <a:pt x="244179" y="350068"/>
                  <a:pt x="230745" y="341376"/>
                </a:cubicBezTo>
                <a:cubicBezTo>
                  <a:pt x="224423" y="337425"/>
                  <a:pt x="217311" y="332683"/>
                  <a:pt x="210199" y="328732"/>
                </a:cubicBezTo>
                <a:cubicBezTo>
                  <a:pt x="179381" y="312138"/>
                  <a:pt x="148562" y="312138"/>
                  <a:pt x="121694" y="328732"/>
                </a:cubicBezTo>
                <a:cubicBezTo>
                  <a:pt x="108261" y="336634"/>
                  <a:pt x="82973" y="342957"/>
                  <a:pt x="65589" y="346117"/>
                </a:cubicBezTo>
                <a:lnTo>
                  <a:pt x="65589" y="328732"/>
                </a:lnTo>
                <a:cubicBezTo>
                  <a:pt x="65589" y="274207"/>
                  <a:pt x="109841" y="230745"/>
                  <a:pt x="163576" y="230745"/>
                </a:cubicBezTo>
                <a:cubicBezTo>
                  <a:pt x="217311" y="230745"/>
                  <a:pt x="261564" y="274997"/>
                  <a:pt x="261564" y="328732"/>
                </a:cubicBezTo>
                <a:close/>
                <a:moveTo>
                  <a:pt x="162786" y="207038"/>
                </a:moveTo>
                <a:cubicBezTo>
                  <a:pt x="108261" y="207038"/>
                  <a:pt x="64798" y="162786"/>
                  <a:pt x="64798" y="109051"/>
                </a:cubicBezTo>
                <a:lnTo>
                  <a:pt x="64798" y="96407"/>
                </a:lnTo>
                <a:cubicBezTo>
                  <a:pt x="72701" y="105099"/>
                  <a:pt x="83764" y="113002"/>
                  <a:pt x="97197" y="117743"/>
                </a:cubicBezTo>
                <a:cubicBezTo>
                  <a:pt x="119324" y="126436"/>
                  <a:pt x="143030" y="124065"/>
                  <a:pt x="168317" y="113002"/>
                </a:cubicBezTo>
                <a:cubicBezTo>
                  <a:pt x="222843" y="87714"/>
                  <a:pt x="249710" y="125646"/>
                  <a:pt x="256822" y="138289"/>
                </a:cubicBezTo>
                <a:cubicBezTo>
                  <a:pt x="244179" y="177800"/>
                  <a:pt x="207038" y="207038"/>
                  <a:pt x="162786" y="207038"/>
                </a:cubicBezTo>
                <a:close/>
              </a:path>
            </a:pathLst>
          </a:custGeom>
          <a:solidFill>
            <a:schemeClr val="bg1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2FBE3A-F9C3-498F-A14D-D3D9B27A64AD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Target Market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4C82EC-24A0-4C99-BB0A-BF0579A44AE4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0647EB-9C4B-4B14-8CB8-99A71ADB9182}"/>
              </a:ext>
            </a:extLst>
          </p:cNvPr>
          <p:cNvSpPr txBox="1"/>
          <p:nvPr/>
        </p:nvSpPr>
        <p:spPr>
          <a:xfrm>
            <a:off x="1854221" y="1680905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By Age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C0E401-BEF7-4ABD-B1CC-D96CF450FFBB}"/>
              </a:ext>
            </a:extLst>
          </p:cNvPr>
          <p:cNvSpPr txBox="1"/>
          <p:nvPr/>
        </p:nvSpPr>
        <p:spPr>
          <a:xfrm>
            <a:off x="1854221" y="1982968"/>
            <a:ext cx="5584547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354E12F7-7A31-42A9-959A-43F21782C3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4861978"/>
              </p:ext>
            </p:extLst>
          </p:nvPr>
        </p:nvGraphicFramePr>
        <p:xfrm>
          <a:off x="1968844" y="3523444"/>
          <a:ext cx="5469924" cy="2614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11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83CA9-B01F-408F-A006-03098D918675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Competitive Analysis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17CD0D-6FF9-4EE8-B4D4-BB3B48553767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37574DB-FC96-4679-B224-B619DCC629AD}"/>
              </a:ext>
            </a:extLst>
          </p:cNvPr>
          <p:cNvSpPr/>
          <p:nvPr/>
        </p:nvSpPr>
        <p:spPr>
          <a:xfrm>
            <a:off x="4181757" y="2025855"/>
            <a:ext cx="892430" cy="8924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B4A6291-5C04-4381-B10D-B6B7C2A20CE0}"/>
              </a:ext>
            </a:extLst>
          </p:cNvPr>
          <p:cNvSpPr/>
          <p:nvPr/>
        </p:nvSpPr>
        <p:spPr>
          <a:xfrm>
            <a:off x="973680" y="2033362"/>
            <a:ext cx="892430" cy="8924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aphic 1">
            <a:extLst>
              <a:ext uri="{FF2B5EF4-FFF2-40B4-BE49-F238E27FC236}">
                <a16:creationId xmlns:a16="http://schemas.microsoft.com/office/drawing/2014/main" id="{7835D113-5EA3-4F51-A095-6ACB40641F7E}"/>
              </a:ext>
            </a:extLst>
          </p:cNvPr>
          <p:cNvGrpSpPr/>
          <p:nvPr/>
        </p:nvGrpSpPr>
        <p:grpSpPr>
          <a:xfrm>
            <a:off x="4382806" y="2254364"/>
            <a:ext cx="493098" cy="491518"/>
            <a:chOff x="11052273" y="1925206"/>
            <a:chExt cx="493098" cy="491518"/>
          </a:xfrm>
          <a:solidFill>
            <a:schemeClr val="bg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517411-FA56-4906-9A6F-3D04368C2A4A}"/>
                </a:ext>
              </a:extLst>
            </p:cNvPr>
            <p:cNvSpPr/>
            <p:nvPr/>
          </p:nvSpPr>
          <p:spPr>
            <a:xfrm>
              <a:off x="11155397" y="2071397"/>
              <a:ext cx="284084" cy="143030"/>
            </a:xfrm>
            <a:custGeom>
              <a:avLst/>
              <a:gdLst>
                <a:gd name="connsiteX0" fmla="*/ 13039 w 284084"/>
                <a:gd name="connsiteY0" fmla="*/ 143030 h 143030"/>
                <a:gd name="connsiteX1" fmla="*/ 21731 w 284084"/>
                <a:gd name="connsiteY1" fmla="*/ 139869 h 143030"/>
                <a:gd name="connsiteX2" fmla="*/ 91271 w 284084"/>
                <a:gd name="connsiteY2" fmla="*/ 70330 h 143030"/>
                <a:gd name="connsiteX3" fmla="*/ 152908 w 284084"/>
                <a:gd name="connsiteY3" fmla="*/ 131967 h 143030"/>
                <a:gd name="connsiteX4" fmla="*/ 169503 w 284084"/>
                <a:gd name="connsiteY4" fmla="*/ 131967 h 143030"/>
                <a:gd name="connsiteX5" fmla="*/ 260378 w 284084"/>
                <a:gd name="connsiteY5" fmla="*/ 41092 h 143030"/>
                <a:gd name="connsiteX6" fmla="*/ 260378 w 284084"/>
                <a:gd name="connsiteY6" fmla="*/ 85344 h 143030"/>
                <a:gd name="connsiteX7" fmla="*/ 272231 w 284084"/>
                <a:gd name="connsiteY7" fmla="*/ 97197 h 143030"/>
                <a:gd name="connsiteX8" fmla="*/ 284085 w 284084"/>
                <a:gd name="connsiteY8" fmla="*/ 85344 h 143030"/>
                <a:gd name="connsiteX9" fmla="*/ 284085 w 284084"/>
                <a:gd name="connsiteY9" fmla="*/ 11853 h 143030"/>
                <a:gd name="connsiteX10" fmla="*/ 272231 w 284084"/>
                <a:gd name="connsiteY10" fmla="*/ 0 h 143030"/>
                <a:gd name="connsiteX11" fmla="*/ 198741 w 284084"/>
                <a:gd name="connsiteY11" fmla="*/ 0 h 143030"/>
                <a:gd name="connsiteX12" fmla="*/ 186888 w 284084"/>
                <a:gd name="connsiteY12" fmla="*/ 11853 h 143030"/>
                <a:gd name="connsiteX13" fmla="*/ 198741 w 284084"/>
                <a:gd name="connsiteY13" fmla="*/ 23707 h 143030"/>
                <a:gd name="connsiteX14" fmla="*/ 242994 w 284084"/>
                <a:gd name="connsiteY14" fmla="*/ 23707 h 143030"/>
                <a:gd name="connsiteX15" fmla="*/ 160020 w 284084"/>
                <a:gd name="connsiteY15" fmla="*/ 106680 h 143030"/>
                <a:gd name="connsiteX16" fmla="*/ 98383 w 284084"/>
                <a:gd name="connsiteY16" fmla="*/ 45043 h 143030"/>
                <a:gd name="connsiteX17" fmla="*/ 81788 w 284084"/>
                <a:gd name="connsiteY17" fmla="*/ 45043 h 143030"/>
                <a:gd name="connsiteX18" fmla="*/ 3556 w 284084"/>
                <a:gd name="connsiteY18" fmla="*/ 123275 h 143030"/>
                <a:gd name="connsiteX19" fmla="*/ 3556 w 284084"/>
                <a:gd name="connsiteY19" fmla="*/ 139869 h 143030"/>
                <a:gd name="connsiteX20" fmla="*/ 13039 w 284084"/>
                <a:gd name="connsiteY20" fmla="*/ 143030 h 14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084" h="143030">
                  <a:moveTo>
                    <a:pt x="13039" y="143030"/>
                  </a:moveTo>
                  <a:cubicBezTo>
                    <a:pt x="16200" y="143030"/>
                    <a:pt x="19360" y="142240"/>
                    <a:pt x="21731" y="139869"/>
                  </a:cubicBezTo>
                  <a:lnTo>
                    <a:pt x="91271" y="70330"/>
                  </a:lnTo>
                  <a:lnTo>
                    <a:pt x="152908" y="131967"/>
                  </a:lnTo>
                  <a:cubicBezTo>
                    <a:pt x="157649" y="136708"/>
                    <a:pt x="164761" y="136708"/>
                    <a:pt x="169503" y="131967"/>
                  </a:cubicBezTo>
                  <a:lnTo>
                    <a:pt x="260378" y="41092"/>
                  </a:lnTo>
                  <a:lnTo>
                    <a:pt x="260378" y="85344"/>
                  </a:lnTo>
                  <a:cubicBezTo>
                    <a:pt x="260378" y="91666"/>
                    <a:pt x="265910" y="97197"/>
                    <a:pt x="272231" y="97197"/>
                  </a:cubicBezTo>
                  <a:cubicBezTo>
                    <a:pt x="278554" y="97197"/>
                    <a:pt x="284085" y="91666"/>
                    <a:pt x="284085" y="85344"/>
                  </a:cubicBezTo>
                  <a:lnTo>
                    <a:pt x="284085" y="11853"/>
                  </a:lnTo>
                  <a:cubicBezTo>
                    <a:pt x="284085" y="5532"/>
                    <a:pt x="278554" y="0"/>
                    <a:pt x="272231" y="0"/>
                  </a:cubicBezTo>
                  <a:lnTo>
                    <a:pt x="198741" y="0"/>
                  </a:lnTo>
                  <a:cubicBezTo>
                    <a:pt x="192419" y="0"/>
                    <a:pt x="186888" y="5532"/>
                    <a:pt x="186888" y="11853"/>
                  </a:cubicBezTo>
                  <a:cubicBezTo>
                    <a:pt x="186888" y="18175"/>
                    <a:pt x="192419" y="23707"/>
                    <a:pt x="198741" y="23707"/>
                  </a:cubicBezTo>
                  <a:lnTo>
                    <a:pt x="242994" y="23707"/>
                  </a:lnTo>
                  <a:lnTo>
                    <a:pt x="160020" y="106680"/>
                  </a:lnTo>
                  <a:lnTo>
                    <a:pt x="98383" y="45043"/>
                  </a:lnTo>
                  <a:cubicBezTo>
                    <a:pt x="93641" y="40301"/>
                    <a:pt x="86529" y="40301"/>
                    <a:pt x="81788" y="45043"/>
                  </a:cubicBezTo>
                  <a:lnTo>
                    <a:pt x="3556" y="123275"/>
                  </a:lnTo>
                  <a:cubicBezTo>
                    <a:pt x="-1185" y="128016"/>
                    <a:pt x="-1185" y="135128"/>
                    <a:pt x="3556" y="139869"/>
                  </a:cubicBezTo>
                  <a:cubicBezTo>
                    <a:pt x="6717" y="141450"/>
                    <a:pt x="9878" y="143030"/>
                    <a:pt x="13039" y="143030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ABFF470-B577-4263-B805-085421202A8C}"/>
                </a:ext>
              </a:extLst>
            </p:cNvPr>
            <p:cNvSpPr/>
            <p:nvPr/>
          </p:nvSpPr>
          <p:spPr>
            <a:xfrm>
              <a:off x="11052273" y="1925206"/>
              <a:ext cx="493098" cy="491518"/>
            </a:xfrm>
            <a:custGeom>
              <a:avLst/>
              <a:gdLst>
                <a:gd name="connsiteX0" fmla="*/ 464651 w 493098"/>
                <a:gd name="connsiteY0" fmla="*/ 0 h 491518"/>
                <a:gd name="connsiteX1" fmla="*/ 27658 w 493098"/>
                <a:gd name="connsiteY1" fmla="*/ 0 h 491518"/>
                <a:gd name="connsiteX2" fmla="*/ 0 w 493098"/>
                <a:gd name="connsiteY2" fmla="*/ 27658 h 491518"/>
                <a:gd name="connsiteX3" fmla="*/ 0 w 493098"/>
                <a:gd name="connsiteY3" fmla="*/ 56106 h 491518"/>
                <a:gd name="connsiteX4" fmla="*/ 27658 w 493098"/>
                <a:gd name="connsiteY4" fmla="*/ 83764 h 491518"/>
                <a:gd name="connsiteX5" fmla="*/ 33980 w 493098"/>
                <a:gd name="connsiteY5" fmla="*/ 83764 h 491518"/>
                <a:gd name="connsiteX6" fmla="*/ 33980 w 493098"/>
                <a:gd name="connsiteY6" fmla="*/ 362712 h 491518"/>
                <a:gd name="connsiteX7" fmla="*/ 45833 w 493098"/>
                <a:gd name="connsiteY7" fmla="*/ 374565 h 491518"/>
                <a:gd name="connsiteX8" fmla="*/ 234697 w 493098"/>
                <a:gd name="connsiteY8" fmla="*/ 374565 h 491518"/>
                <a:gd name="connsiteX9" fmla="*/ 234697 w 493098"/>
                <a:gd name="connsiteY9" fmla="*/ 408545 h 491518"/>
                <a:gd name="connsiteX10" fmla="*/ 203878 w 493098"/>
                <a:gd name="connsiteY10" fmla="*/ 448846 h 491518"/>
                <a:gd name="connsiteX11" fmla="*/ 246550 w 493098"/>
                <a:gd name="connsiteY11" fmla="*/ 491518 h 491518"/>
                <a:gd name="connsiteX12" fmla="*/ 289222 w 493098"/>
                <a:gd name="connsiteY12" fmla="*/ 448846 h 491518"/>
                <a:gd name="connsiteX13" fmla="*/ 258403 w 493098"/>
                <a:gd name="connsiteY13" fmla="*/ 408545 h 491518"/>
                <a:gd name="connsiteX14" fmla="*/ 258403 w 493098"/>
                <a:gd name="connsiteY14" fmla="*/ 374565 h 491518"/>
                <a:gd name="connsiteX15" fmla="*/ 447267 w 493098"/>
                <a:gd name="connsiteY15" fmla="*/ 374565 h 491518"/>
                <a:gd name="connsiteX16" fmla="*/ 459120 w 493098"/>
                <a:gd name="connsiteY16" fmla="*/ 362712 h 491518"/>
                <a:gd name="connsiteX17" fmla="*/ 459120 w 493098"/>
                <a:gd name="connsiteY17" fmla="*/ 83764 h 491518"/>
                <a:gd name="connsiteX18" fmla="*/ 465441 w 493098"/>
                <a:gd name="connsiteY18" fmla="*/ 83764 h 491518"/>
                <a:gd name="connsiteX19" fmla="*/ 493099 w 493098"/>
                <a:gd name="connsiteY19" fmla="*/ 56106 h 491518"/>
                <a:gd name="connsiteX20" fmla="*/ 493099 w 493098"/>
                <a:gd name="connsiteY20" fmla="*/ 27658 h 491518"/>
                <a:gd name="connsiteX21" fmla="*/ 464651 w 493098"/>
                <a:gd name="connsiteY21" fmla="*/ 0 h 491518"/>
                <a:gd name="connsiteX22" fmla="*/ 264724 w 493098"/>
                <a:gd name="connsiteY22" fmla="*/ 449636 h 491518"/>
                <a:gd name="connsiteX23" fmla="*/ 245760 w 493098"/>
                <a:gd name="connsiteY23" fmla="*/ 468602 h 491518"/>
                <a:gd name="connsiteX24" fmla="*/ 226794 w 493098"/>
                <a:gd name="connsiteY24" fmla="*/ 449636 h 491518"/>
                <a:gd name="connsiteX25" fmla="*/ 245760 w 493098"/>
                <a:gd name="connsiteY25" fmla="*/ 430671 h 491518"/>
                <a:gd name="connsiteX26" fmla="*/ 264724 w 493098"/>
                <a:gd name="connsiteY26" fmla="*/ 449636 h 491518"/>
                <a:gd name="connsiteX27" fmla="*/ 434622 w 493098"/>
                <a:gd name="connsiteY27" fmla="*/ 351649 h 491518"/>
                <a:gd name="connsiteX28" fmla="*/ 56897 w 493098"/>
                <a:gd name="connsiteY28" fmla="*/ 351649 h 491518"/>
                <a:gd name="connsiteX29" fmla="*/ 56897 w 493098"/>
                <a:gd name="connsiteY29" fmla="*/ 84554 h 491518"/>
                <a:gd name="connsiteX30" fmla="*/ 434622 w 493098"/>
                <a:gd name="connsiteY30" fmla="*/ 84554 h 491518"/>
                <a:gd name="connsiteX31" fmla="*/ 434622 w 493098"/>
                <a:gd name="connsiteY31" fmla="*/ 351649 h 491518"/>
                <a:gd name="connsiteX32" fmla="*/ 468602 w 493098"/>
                <a:gd name="connsiteY32" fmla="*/ 56106 h 491518"/>
                <a:gd name="connsiteX33" fmla="*/ 464651 w 493098"/>
                <a:gd name="connsiteY33" fmla="*/ 60057 h 491518"/>
                <a:gd name="connsiteX34" fmla="*/ 446476 w 493098"/>
                <a:gd name="connsiteY34" fmla="*/ 60057 h 491518"/>
                <a:gd name="connsiteX35" fmla="*/ 45833 w 493098"/>
                <a:gd name="connsiteY35" fmla="*/ 60057 h 491518"/>
                <a:gd name="connsiteX36" fmla="*/ 27658 w 493098"/>
                <a:gd name="connsiteY36" fmla="*/ 60057 h 491518"/>
                <a:gd name="connsiteX37" fmla="*/ 23707 w 493098"/>
                <a:gd name="connsiteY37" fmla="*/ 56106 h 491518"/>
                <a:gd name="connsiteX38" fmla="*/ 23707 w 493098"/>
                <a:gd name="connsiteY38" fmla="*/ 27658 h 491518"/>
                <a:gd name="connsiteX39" fmla="*/ 27658 w 493098"/>
                <a:gd name="connsiteY39" fmla="*/ 23707 h 491518"/>
                <a:gd name="connsiteX40" fmla="*/ 464651 w 493098"/>
                <a:gd name="connsiteY40" fmla="*/ 23707 h 491518"/>
                <a:gd name="connsiteX41" fmla="*/ 468602 w 493098"/>
                <a:gd name="connsiteY41" fmla="*/ 27658 h 491518"/>
                <a:gd name="connsiteX42" fmla="*/ 468602 w 493098"/>
                <a:gd name="connsiteY42" fmla="*/ 56106 h 49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93098" h="491518">
                  <a:moveTo>
                    <a:pt x="464651" y="0"/>
                  </a:moveTo>
                  <a:lnTo>
                    <a:pt x="27658" y="0"/>
                  </a:lnTo>
                  <a:cubicBezTo>
                    <a:pt x="12644" y="0"/>
                    <a:pt x="0" y="12644"/>
                    <a:pt x="0" y="27658"/>
                  </a:cubicBezTo>
                  <a:lnTo>
                    <a:pt x="0" y="56106"/>
                  </a:lnTo>
                  <a:cubicBezTo>
                    <a:pt x="0" y="71120"/>
                    <a:pt x="12644" y="83764"/>
                    <a:pt x="27658" y="83764"/>
                  </a:cubicBezTo>
                  <a:lnTo>
                    <a:pt x="33980" y="83764"/>
                  </a:lnTo>
                  <a:lnTo>
                    <a:pt x="33980" y="362712"/>
                  </a:lnTo>
                  <a:cubicBezTo>
                    <a:pt x="33980" y="369034"/>
                    <a:pt x="39511" y="374565"/>
                    <a:pt x="45833" y="374565"/>
                  </a:cubicBezTo>
                  <a:lnTo>
                    <a:pt x="234697" y="374565"/>
                  </a:lnTo>
                  <a:lnTo>
                    <a:pt x="234697" y="408545"/>
                  </a:lnTo>
                  <a:cubicBezTo>
                    <a:pt x="217311" y="414076"/>
                    <a:pt x="203878" y="429881"/>
                    <a:pt x="203878" y="448846"/>
                  </a:cubicBezTo>
                  <a:cubicBezTo>
                    <a:pt x="203878" y="472553"/>
                    <a:pt x="222843" y="491518"/>
                    <a:pt x="246550" y="491518"/>
                  </a:cubicBezTo>
                  <a:cubicBezTo>
                    <a:pt x="270257" y="491518"/>
                    <a:pt x="289222" y="472553"/>
                    <a:pt x="289222" y="448846"/>
                  </a:cubicBezTo>
                  <a:cubicBezTo>
                    <a:pt x="289222" y="429881"/>
                    <a:pt x="276578" y="413286"/>
                    <a:pt x="258403" y="408545"/>
                  </a:cubicBezTo>
                  <a:lnTo>
                    <a:pt x="258403" y="374565"/>
                  </a:lnTo>
                  <a:lnTo>
                    <a:pt x="447267" y="374565"/>
                  </a:lnTo>
                  <a:cubicBezTo>
                    <a:pt x="453588" y="374565"/>
                    <a:pt x="459120" y="369034"/>
                    <a:pt x="459120" y="362712"/>
                  </a:cubicBezTo>
                  <a:lnTo>
                    <a:pt x="459120" y="83764"/>
                  </a:lnTo>
                  <a:lnTo>
                    <a:pt x="465441" y="83764"/>
                  </a:lnTo>
                  <a:cubicBezTo>
                    <a:pt x="480455" y="83764"/>
                    <a:pt x="493099" y="71120"/>
                    <a:pt x="493099" y="56106"/>
                  </a:cubicBezTo>
                  <a:lnTo>
                    <a:pt x="493099" y="27658"/>
                  </a:lnTo>
                  <a:cubicBezTo>
                    <a:pt x="492309" y="12644"/>
                    <a:pt x="479665" y="0"/>
                    <a:pt x="464651" y="0"/>
                  </a:cubicBezTo>
                  <a:close/>
                  <a:moveTo>
                    <a:pt x="264724" y="449636"/>
                  </a:moveTo>
                  <a:cubicBezTo>
                    <a:pt x="264724" y="459909"/>
                    <a:pt x="256032" y="468602"/>
                    <a:pt x="245760" y="468602"/>
                  </a:cubicBezTo>
                  <a:cubicBezTo>
                    <a:pt x="235487" y="468602"/>
                    <a:pt x="226794" y="459909"/>
                    <a:pt x="226794" y="449636"/>
                  </a:cubicBezTo>
                  <a:cubicBezTo>
                    <a:pt x="226794" y="439364"/>
                    <a:pt x="235487" y="430671"/>
                    <a:pt x="245760" y="430671"/>
                  </a:cubicBezTo>
                  <a:cubicBezTo>
                    <a:pt x="256032" y="430671"/>
                    <a:pt x="264724" y="439364"/>
                    <a:pt x="264724" y="449636"/>
                  </a:cubicBezTo>
                  <a:close/>
                  <a:moveTo>
                    <a:pt x="434622" y="351649"/>
                  </a:moveTo>
                  <a:lnTo>
                    <a:pt x="56897" y="351649"/>
                  </a:lnTo>
                  <a:lnTo>
                    <a:pt x="56897" y="84554"/>
                  </a:lnTo>
                  <a:lnTo>
                    <a:pt x="434622" y="84554"/>
                  </a:lnTo>
                  <a:lnTo>
                    <a:pt x="434622" y="351649"/>
                  </a:lnTo>
                  <a:close/>
                  <a:moveTo>
                    <a:pt x="468602" y="56106"/>
                  </a:moveTo>
                  <a:cubicBezTo>
                    <a:pt x="468602" y="58477"/>
                    <a:pt x="467022" y="60057"/>
                    <a:pt x="464651" y="60057"/>
                  </a:cubicBezTo>
                  <a:lnTo>
                    <a:pt x="446476" y="60057"/>
                  </a:lnTo>
                  <a:lnTo>
                    <a:pt x="45833" y="60057"/>
                  </a:lnTo>
                  <a:lnTo>
                    <a:pt x="27658" y="60057"/>
                  </a:lnTo>
                  <a:cubicBezTo>
                    <a:pt x="25288" y="60057"/>
                    <a:pt x="23707" y="58477"/>
                    <a:pt x="23707" y="56106"/>
                  </a:cubicBezTo>
                  <a:lnTo>
                    <a:pt x="23707" y="27658"/>
                  </a:lnTo>
                  <a:cubicBezTo>
                    <a:pt x="23707" y="25287"/>
                    <a:pt x="25288" y="23707"/>
                    <a:pt x="27658" y="23707"/>
                  </a:cubicBezTo>
                  <a:lnTo>
                    <a:pt x="464651" y="23707"/>
                  </a:lnTo>
                  <a:cubicBezTo>
                    <a:pt x="467022" y="23707"/>
                    <a:pt x="468602" y="25287"/>
                    <a:pt x="468602" y="27658"/>
                  </a:cubicBezTo>
                  <a:lnTo>
                    <a:pt x="468602" y="56106"/>
                  </a:ln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" name="Graphic 1">
            <a:extLst>
              <a:ext uri="{FF2B5EF4-FFF2-40B4-BE49-F238E27FC236}">
                <a16:creationId xmlns:a16="http://schemas.microsoft.com/office/drawing/2014/main" id="{F0CD1672-36FD-4DE8-A25D-FE0E0EB08C64}"/>
              </a:ext>
            </a:extLst>
          </p:cNvPr>
          <p:cNvGrpSpPr/>
          <p:nvPr/>
        </p:nvGrpSpPr>
        <p:grpSpPr>
          <a:xfrm>
            <a:off x="1227754" y="2235794"/>
            <a:ext cx="388236" cy="487566"/>
            <a:chOff x="698269" y="3121602"/>
            <a:chExt cx="388236" cy="487566"/>
          </a:xfrm>
          <a:solidFill>
            <a:schemeClr val="bg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39FD272-A917-4D18-BA4D-99938B25BA4B}"/>
                </a:ext>
              </a:extLst>
            </p:cNvPr>
            <p:cNvSpPr/>
            <p:nvPr/>
          </p:nvSpPr>
          <p:spPr>
            <a:xfrm>
              <a:off x="849890" y="3178498"/>
              <a:ext cx="81041" cy="179380"/>
            </a:xfrm>
            <a:custGeom>
              <a:avLst/>
              <a:gdLst>
                <a:gd name="connsiteX0" fmla="*/ 54349 w 81041"/>
                <a:gd name="connsiteY0" fmla="*/ 165947 h 179380"/>
                <a:gd name="connsiteX1" fmla="*/ 54349 w 81041"/>
                <a:gd name="connsiteY1" fmla="*/ 151723 h 179380"/>
                <a:gd name="connsiteX2" fmla="*/ 80427 w 81041"/>
                <a:gd name="connsiteY2" fmla="*/ 116163 h 179380"/>
                <a:gd name="connsiteX3" fmla="*/ 48028 w 81041"/>
                <a:gd name="connsiteY3" fmla="*/ 77442 h 179380"/>
                <a:gd name="connsiteX4" fmla="*/ 44077 w 81041"/>
                <a:gd name="connsiteY4" fmla="*/ 76652 h 179380"/>
                <a:gd name="connsiteX5" fmla="*/ 24321 w 81041"/>
                <a:gd name="connsiteY5" fmla="*/ 61637 h 179380"/>
                <a:gd name="connsiteX6" fmla="*/ 44867 w 81041"/>
                <a:gd name="connsiteY6" fmla="*/ 46623 h 179380"/>
                <a:gd name="connsiteX7" fmla="*/ 62252 w 81041"/>
                <a:gd name="connsiteY7" fmla="*/ 50574 h 179380"/>
                <a:gd name="connsiteX8" fmla="*/ 78846 w 81041"/>
                <a:gd name="connsiteY8" fmla="*/ 47413 h 179380"/>
                <a:gd name="connsiteX9" fmla="*/ 75685 w 81041"/>
                <a:gd name="connsiteY9" fmla="*/ 30819 h 179380"/>
                <a:gd name="connsiteX10" fmla="*/ 54349 w 81041"/>
                <a:gd name="connsiteY10" fmla="*/ 23707 h 179380"/>
                <a:gd name="connsiteX11" fmla="*/ 54349 w 81041"/>
                <a:gd name="connsiteY11" fmla="*/ 11853 h 179380"/>
                <a:gd name="connsiteX12" fmla="*/ 42496 w 81041"/>
                <a:gd name="connsiteY12" fmla="*/ 0 h 179380"/>
                <a:gd name="connsiteX13" fmla="*/ 30643 w 81041"/>
                <a:gd name="connsiteY13" fmla="*/ 11853 h 179380"/>
                <a:gd name="connsiteX14" fmla="*/ 30643 w 81041"/>
                <a:gd name="connsiteY14" fmla="*/ 25287 h 179380"/>
                <a:gd name="connsiteX15" fmla="*/ 614 w 81041"/>
                <a:gd name="connsiteY15" fmla="*/ 62428 h 179380"/>
                <a:gd name="connsiteX16" fmla="*/ 38545 w 81041"/>
                <a:gd name="connsiteY16" fmla="*/ 100358 h 179380"/>
                <a:gd name="connsiteX17" fmla="*/ 41706 w 81041"/>
                <a:gd name="connsiteY17" fmla="*/ 101149 h 179380"/>
                <a:gd name="connsiteX18" fmla="*/ 56720 w 81041"/>
                <a:gd name="connsiteY18" fmla="*/ 116953 h 179380"/>
                <a:gd name="connsiteX19" fmla="*/ 36174 w 81041"/>
                <a:gd name="connsiteY19" fmla="*/ 131967 h 179380"/>
                <a:gd name="connsiteX20" fmla="*/ 18789 w 81041"/>
                <a:gd name="connsiteY20" fmla="*/ 128016 h 179380"/>
                <a:gd name="connsiteX21" fmla="*/ 2195 w 81041"/>
                <a:gd name="connsiteY21" fmla="*/ 131177 h 179380"/>
                <a:gd name="connsiteX22" fmla="*/ 5356 w 81041"/>
                <a:gd name="connsiteY22" fmla="*/ 147772 h 179380"/>
                <a:gd name="connsiteX23" fmla="*/ 29853 w 81041"/>
                <a:gd name="connsiteY23" fmla="*/ 155674 h 179380"/>
                <a:gd name="connsiteX24" fmla="*/ 29853 w 81041"/>
                <a:gd name="connsiteY24" fmla="*/ 167527 h 179380"/>
                <a:gd name="connsiteX25" fmla="*/ 41706 w 81041"/>
                <a:gd name="connsiteY25" fmla="*/ 179381 h 179380"/>
                <a:gd name="connsiteX26" fmla="*/ 54349 w 81041"/>
                <a:gd name="connsiteY26" fmla="*/ 165947 h 179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041" h="179380">
                  <a:moveTo>
                    <a:pt x="54349" y="165947"/>
                  </a:moveTo>
                  <a:lnTo>
                    <a:pt x="54349" y="151723"/>
                  </a:lnTo>
                  <a:cubicBezTo>
                    <a:pt x="72525" y="145401"/>
                    <a:pt x="80427" y="130387"/>
                    <a:pt x="80427" y="116163"/>
                  </a:cubicBezTo>
                  <a:cubicBezTo>
                    <a:pt x="80427" y="102729"/>
                    <a:pt x="74895" y="85344"/>
                    <a:pt x="48028" y="77442"/>
                  </a:cubicBezTo>
                  <a:cubicBezTo>
                    <a:pt x="47237" y="77442"/>
                    <a:pt x="45657" y="76652"/>
                    <a:pt x="44077" y="76652"/>
                  </a:cubicBezTo>
                  <a:cubicBezTo>
                    <a:pt x="28272" y="72701"/>
                    <a:pt x="24321" y="69540"/>
                    <a:pt x="24321" y="61637"/>
                  </a:cubicBezTo>
                  <a:cubicBezTo>
                    <a:pt x="24321" y="52155"/>
                    <a:pt x="32223" y="46623"/>
                    <a:pt x="44867" y="46623"/>
                  </a:cubicBezTo>
                  <a:cubicBezTo>
                    <a:pt x="51979" y="46623"/>
                    <a:pt x="59881" y="48994"/>
                    <a:pt x="62252" y="50574"/>
                  </a:cubicBezTo>
                  <a:cubicBezTo>
                    <a:pt x="67783" y="54526"/>
                    <a:pt x="74895" y="52945"/>
                    <a:pt x="78846" y="47413"/>
                  </a:cubicBezTo>
                  <a:cubicBezTo>
                    <a:pt x="82797" y="41882"/>
                    <a:pt x="81217" y="34770"/>
                    <a:pt x="75685" y="30819"/>
                  </a:cubicBezTo>
                  <a:cubicBezTo>
                    <a:pt x="70944" y="27658"/>
                    <a:pt x="63042" y="24497"/>
                    <a:pt x="54349" y="23707"/>
                  </a:cubicBezTo>
                  <a:lnTo>
                    <a:pt x="54349" y="11853"/>
                  </a:lnTo>
                  <a:cubicBezTo>
                    <a:pt x="54349" y="5532"/>
                    <a:pt x="48818" y="0"/>
                    <a:pt x="42496" y="0"/>
                  </a:cubicBezTo>
                  <a:cubicBezTo>
                    <a:pt x="36174" y="0"/>
                    <a:pt x="30643" y="5532"/>
                    <a:pt x="30643" y="11853"/>
                  </a:cubicBezTo>
                  <a:lnTo>
                    <a:pt x="30643" y="25287"/>
                  </a:lnTo>
                  <a:cubicBezTo>
                    <a:pt x="10097" y="30819"/>
                    <a:pt x="614" y="46623"/>
                    <a:pt x="614" y="62428"/>
                  </a:cubicBezTo>
                  <a:cubicBezTo>
                    <a:pt x="614" y="90876"/>
                    <a:pt x="27482" y="97197"/>
                    <a:pt x="38545" y="100358"/>
                  </a:cubicBezTo>
                  <a:cubicBezTo>
                    <a:pt x="40125" y="100358"/>
                    <a:pt x="40916" y="101149"/>
                    <a:pt x="41706" y="101149"/>
                  </a:cubicBezTo>
                  <a:cubicBezTo>
                    <a:pt x="55930" y="105100"/>
                    <a:pt x="56720" y="111421"/>
                    <a:pt x="56720" y="116953"/>
                  </a:cubicBezTo>
                  <a:cubicBezTo>
                    <a:pt x="56720" y="126436"/>
                    <a:pt x="48818" y="131967"/>
                    <a:pt x="36174" y="131967"/>
                  </a:cubicBezTo>
                  <a:cubicBezTo>
                    <a:pt x="29062" y="131967"/>
                    <a:pt x="21160" y="129597"/>
                    <a:pt x="18789" y="128016"/>
                  </a:cubicBezTo>
                  <a:cubicBezTo>
                    <a:pt x="13258" y="124065"/>
                    <a:pt x="6146" y="125646"/>
                    <a:pt x="2195" y="131177"/>
                  </a:cubicBezTo>
                  <a:cubicBezTo>
                    <a:pt x="-1756" y="136709"/>
                    <a:pt x="-176" y="143821"/>
                    <a:pt x="5356" y="147772"/>
                  </a:cubicBezTo>
                  <a:cubicBezTo>
                    <a:pt x="10887" y="151723"/>
                    <a:pt x="20370" y="154884"/>
                    <a:pt x="29853" y="155674"/>
                  </a:cubicBezTo>
                  <a:lnTo>
                    <a:pt x="29853" y="167527"/>
                  </a:lnTo>
                  <a:cubicBezTo>
                    <a:pt x="29853" y="173849"/>
                    <a:pt x="35384" y="179381"/>
                    <a:pt x="41706" y="179381"/>
                  </a:cubicBezTo>
                  <a:cubicBezTo>
                    <a:pt x="48028" y="179381"/>
                    <a:pt x="54349" y="172269"/>
                    <a:pt x="54349" y="165947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E3A9E60-2BA8-4FDD-8DFE-DC21B22CC2A0}"/>
                </a:ext>
              </a:extLst>
            </p:cNvPr>
            <p:cNvSpPr/>
            <p:nvPr/>
          </p:nvSpPr>
          <p:spPr>
            <a:xfrm>
              <a:off x="698269" y="3121602"/>
              <a:ext cx="388236" cy="487566"/>
            </a:xfrm>
            <a:custGeom>
              <a:avLst/>
              <a:gdLst>
                <a:gd name="connsiteX0" fmla="*/ 387722 w 388236"/>
                <a:gd name="connsiteY0" fmla="*/ 293172 h 487566"/>
                <a:gd name="connsiteX1" fmla="*/ 386932 w 388236"/>
                <a:gd name="connsiteY1" fmla="*/ 282899 h 487566"/>
                <a:gd name="connsiteX2" fmla="*/ 376659 w 388236"/>
                <a:gd name="connsiteY2" fmla="*/ 282109 h 487566"/>
                <a:gd name="connsiteX3" fmla="*/ 235209 w 388236"/>
                <a:gd name="connsiteY3" fmla="*/ 335054 h 487566"/>
                <a:gd name="connsiteX4" fmla="*/ 203601 w 388236"/>
                <a:gd name="connsiteY4" fmla="*/ 376936 h 487566"/>
                <a:gd name="connsiteX5" fmla="*/ 203601 w 388236"/>
                <a:gd name="connsiteY5" fmla="*/ 290011 h 487566"/>
                <a:gd name="connsiteX6" fmla="*/ 337148 w 388236"/>
                <a:gd name="connsiteY6" fmla="*/ 145401 h 487566"/>
                <a:gd name="connsiteX7" fmla="*/ 191747 w 388236"/>
                <a:gd name="connsiteY7" fmla="*/ 0 h 487566"/>
                <a:gd name="connsiteX8" fmla="*/ 46346 w 388236"/>
                <a:gd name="connsiteY8" fmla="*/ 145401 h 487566"/>
                <a:gd name="connsiteX9" fmla="*/ 179894 w 388236"/>
                <a:gd name="connsiteY9" fmla="*/ 290011 h 487566"/>
                <a:gd name="connsiteX10" fmla="*/ 179894 w 388236"/>
                <a:gd name="connsiteY10" fmla="*/ 370614 h 487566"/>
                <a:gd name="connsiteX11" fmla="*/ 152236 w 388236"/>
                <a:gd name="connsiteY11" fmla="*/ 335054 h 487566"/>
                <a:gd name="connsiteX12" fmla="*/ 10786 w 388236"/>
                <a:gd name="connsiteY12" fmla="*/ 282109 h 487566"/>
                <a:gd name="connsiteX13" fmla="*/ 513 w 388236"/>
                <a:gd name="connsiteY13" fmla="*/ 282899 h 487566"/>
                <a:gd name="connsiteX14" fmla="*/ 513 w 388236"/>
                <a:gd name="connsiteY14" fmla="*/ 293172 h 487566"/>
                <a:gd name="connsiteX15" fmla="*/ 53458 w 388236"/>
                <a:gd name="connsiteY15" fmla="*/ 434622 h 487566"/>
                <a:gd name="connsiteX16" fmla="*/ 182265 w 388236"/>
                <a:gd name="connsiteY16" fmla="*/ 487567 h 487566"/>
                <a:gd name="connsiteX17" fmla="*/ 194908 w 388236"/>
                <a:gd name="connsiteY17" fmla="*/ 486777 h 487566"/>
                <a:gd name="connsiteX18" fmla="*/ 207552 w 388236"/>
                <a:gd name="connsiteY18" fmla="*/ 487567 h 487566"/>
                <a:gd name="connsiteX19" fmla="*/ 336358 w 388236"/>
                <a:gd name="connsiteY19" fmla="*/ 434622 h 487566"/>
                <a:gd name="connsiteX20" fmla="*/ 387722 w 388236"/>
                <a:gd name="connsiteY20" fmla="*/ 293172 h 487566"/>
                <a:gd name="connsiteX21" fmla="*/ 70053 w 388236"/>
                <a:gd name="connsiteY21" fmla="*/ 145401 h 487566"/>
                <a:gd name="connsiteX22" fmla="*/ 191747 w 388236"/>
                <a:gd name="connsiteY22" fmla="*/ 23707 h 487566"/>
                <a:gd name="connsiteX23" fmla="*/ 313441 w 388236"/>
                <a:gd name="connsiteY23" fmla="*/ 145401 h 487566"/>
                <a:gd name="connsiteX24" fmla="*/ 191747 w 388236"/>
                <a:gd name="connsiteY24" fmla="*/ 267095 h 487566"/>
                <a:gd name="connsiteX25" fmla="*/ 70053 w 388236"/>
                <a:gd name="connsiteY25" fmla="*/ 145401 h 487566"/>
                <a:gd name="connsiteX26" fmla="*/ 69263 w 388236"/>
                <a:gd name="connsiteY26" fmla="*/ 418027 h 487566"/>
                <a:gd name="connsiteX27" fmla="*/ 23430 w 388236"/>
                <a:gd name="connsiteY27" fmla="*/ 305026 h 487566"/>
                <a:gd name="connsiteX28" fmla="*/ 24220 w 388236"/>
                <a:gd name="connsiteY28" fmla="*/ 305026 h 487566"/>
                <a:gd name="connsiteX29" fmla="*/ 135641 w 388236"/>
                <a:gd name="connsiteY29" fmla="*/ 350859 h 487566"/>
                <a:gd name="connsiteX30" fmla="*/ 181474 w 388236"/>
                <a:gd name="connsiteY30" fmla="*/ 463860 h 487566"/>
                <a:gd name="connsiteX31" fmla="*/ 69263 w 388236"/>
                <a:gd name="connsiteY31" fmla="*/ 418027 h 487566"/>
                <a:gd name="connsiteX32" fmla="*/ 318973 w 388236"/>
                <a:gd name="connsiteY32" fmla="*/ 418027 h 487566"/>
                <a:gd name="connsiteX33" fmla="*/ 205971 w 388236"/>
                <a:gd name="connsiteY33" fmla="*/ 463860 h 487566"/>
                <a:gd name="connsiteX34" fmla="*/ 251804 w 388236"/>
                <a:gd name="connsiteY34" fmla="*/ 350859 h 487566"/>
                <a:gd name="connsiteX35" fmla="*/ 363225 w 388236"/>
                <a:gd name="connsiteY35" fmla="*/ 305026 h 487566"/>
                <a:gd name="connsiteX36" fmla="*/ 364016 w 388236"/>
                <a:gd name="connsiteY36" fmla="*/ 305026 h 487566"/>
                <a:gd name="connsiteX37" fmla="*/ 318973 w 388236"/>
                <a:gd name="connsiteY37" fmla="*/ 418027 h 48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8236" h="487566">
                  <a:moveTo>
                    <a:pt x="387722" y="293172"/>
                  </a:moveTo>
                  <a:lnTo>
                    <a:pt x="386932" y="282899"/>
                  </a:lnTo>
                  <a:lnTo>
                    <a:pt x="376659" y="282109"/>
                  </a:lnTo>
                  <a:cubicBezTo>
                    <a:pt x="323714" y="278158"/>
                    <a:pt x="272350" y="297124"/>
                    <a:pt x="235209" y="335054"/>
                  </a:cubicBezTo>
                  <a:cubicBezTo>
                    <a:pt x="222566" y="347698"/>
                    <a:pt x="212293" y="361922"/>
                    <a:pt x="203601" y="376936"/>
                  </a:cubicBezTo>
                  <a:lnTo>
                    <a:pt x="203601" y="290011"/>
                  </a:lnTo>
                  <a:cubicBezTo>
                    <a:pt x="278672" y="283690"/>
                    <a:pt x="337148" y="221262"/>
                    <a:pt x="337148" y="145401"/>
                  </a:cubicBezTo>
                  <a:cubicBezTo>
                    <a:pt x="337148" y="64798"/>
                    <a:pt x="271560" y="0"/>
                    <a:pt x="191747" y="0"/>
                  </a:cubicBezTo>
                  <a:cubicBezTo>
                    <a:pt x="111935" y="0"/>
                    <a:pt x="46346" y="65588"/>
                    <a:pt x="46346" y="145401"/>
                  </a:cubicBezTo>
                  <a:cubicBezTo>
                    <a:pt x="46346" y="222052"/>
                    <a:pt x="105613" y="284480"/>
                    <a:pt x="179894" y="290011"/>
                  </a:cubicBezTo>
                  <a:lnTo>
                    <a:pt x="179894" y="370614"/>
                  </a:lnTo>
                  <a:cubicBezTo>
                    <a:pt x="171992" y="357971"/>
                    <a:pt x="163299" y="346117"/>
                    <a:pt x="152236" y="335054"/>
                  </a:cubicBezTo>
                  <a:cubicBezTo>
                    <a:pt x="115096" y="297914"/>
                    <a:pt x="62941" y="278948"/>
                    <a:pt x="10786" y="282109"/>
                  </a:cubicBezTo>
                  <a:lnTo>
                    <a:pt x="513" y="282899"/>
                  </a:lnTo>
                  <a:lnTo>
                    <a:pt x="513" y="293172"/>
                  </a:lnTo>
                  <a:cubicBezTo>
                    <a:pt x="-3438" y="346117"/>
                    <a:pt x="15528" y="397482"/>
                    <a:pt x="53458" y="434622"/>
                  </a:cubicBezTo>
                  <a:cubicBezTo>
                    <a:pt x="87438" y="468602"/>
                    <a:pt x="134061" y="487567"/>
                    <a:pt x="182265" y="487567"/>
                  </a:cubicBezTo>
                  <a:cubicBezTo>
                    <a:pt x="186216" y="487567"/>
                    <a:pt x="190957" y="487567"/>
                    <a:pt x="194908" y="486777"/>
                  </a:cubicBezTo>
                  <a:cubicBezTo>
                    <a:pt x="198859" y="486777"/>
                    <a:pt x="203601" y="487567"/>
                    <a:pt x="207552" y="487567"/>
                  </a:cubicBezTo>
                  <a:cubicBezTo>
                    <a:pt x="255755" y="487567"/>
                    <a:pt x="301588" y="468602"/>
                    <a:pt x="336358" y="434622"/>
                  </a:cubicBezTo>
                  <a:cubicBezTo>
                    <a:pt x="372708" y="397482"/>
                    <a:pt x="391673" y="346117"/>
                    <a:pt x="387722" y="293172"/>
                  </a:cubicBezTo>
                  <a:close/>
                  <a:moveTo>
                    <a:pt x="70053" y="145401"/>
                  </a:moveTo>
                  <a:cubicBezTo>
                    <a:pt x="70053" y="78232"/>
                    <a:pt x="124578" y="23707"/>
                    <a:pt x="191747" y="23707"/>
                  </a:cubicBezTo>
                  <a:cubicBezTo>
                    <a:pt x="258916" y="23707"/>
                    <a:pt x="313441" y="78232"/>
                    <a:pt x="313441" y="145401"/>
                  </a:cubicBezTo>
                  <a:cubicBezTo>
                    <a:pt x="313441" y="212570"/>
                    <a:pt x="258916" y="267095"/>
                    <a:pt x="191747" y="267095"/>
                  </a:cubicBezTo>
                  <a:cubicBezTo>
                    <a:pt x="124578" y="267095"/>
                    <a:pt x="70053" y="212570"/>
                    <a:pt x="70053" y="145401"/>
                  </a:cubicBezTo>
                  <a:close/>
                  <a:moveTo>
                    <a:pt x="69263" y="418027"/>
                  </a:moveTo>
                  <a:cubicBezTo>
                    <a:pt x="39234" y="387999"/>
                    <a:pt x="22640" y="347698"/>
                    <a:pt x="23430" y="305026"/>
                  </a:cubicBezTo>
                  <a:cubicBezTo>
                    <a:pt x="23430" y="305026"/>
                    <a:pt x="24220" y="305026"/>
                    <a:pt x="24220" y="305026"/>
                  </a:cubicBezTo>
                  <a:cubicBezTo>
                    <a:pt x="66102" y="305026"/>
                    <a:pt x="106403" y="321620"/>
                    <a:pt x="135641" y="350859"/>
                  </a:cubicBezTo>
                  <a:cubicBezTo>
                    <a:pt x="165670" y="380887"/>
                    <a:pt x="182265" y="421188"/>
                    <a:pt x="181474" y="463860"/>
                  </a:cubicBezTo>
                  <a:cubicBezTo>
                    <a:pt x="139593" y="464651"/>
                    <a:pt x="99291" y="448056"/>
                    <a:pt x="69263" y="418027"/>
                  </a:cubicBezTo>
                  <a:close/>
                  <a:moveTo>
                    <a:pt x="318973" y="418027"/>
                  </a:moveTo>
                  <a:cubicBezTo>
                    <a:pt x="288945" y="448056"/>
                    <a:pt x="248643" y="464651"/>
                    <a:pt x="205971" y="463860"/>
                  </a:cubicBezTo>
                  <a:cubicBezTo>
                    <a:pt x="205971" y="421979"/>
                    <a:pt x="222566" y="380887"/>
                    <a:pt x="251804" y="350859"/>
                  </a:cubicBezTo>
                  <a:cubicBezTo>
                    <a:pt x="281833" y="320830"/>
                    <a:pt x="321344" y="305026"/>
                    <a:pt x="363225" y="305026"/>
                  </a:cubicBezTo>
                  <a:cubicBezTo>
                    <a:pt x="363225" y="305026"/>
                    <a:pt x="364016" y="305026"/>
                    <a:pt x="364016" y="305026"/>
                  </a:cubicBezTo>
                  <a:cubicBezTo>
                    <a:pt x="364806" y="347698"/>
                    <a:pt x="349001" y="387999"/>
                    <a:pt x="318973" y="418027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A438794-497A-4877-9EFE-2F32CD79E1BD}"/>
              </a:ext>
            </a:extLst>
          </p:cNvPr>
          <p:cNvSpPr txBox="1"/>
          <p:nvPr/>
        </p:nvSpPr>
        <p:spPr>
          <a:xfrm>
            <a:off x="973680" y="3084290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Sales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4CD4B9-7236-4A3B-ABA4-C17A9AE824A8}"/>
              </a:ext>
            </a:extLst>
          </p:cNvPr>
          <p:cNvSpPr txBox="1"/>
          <p:nvPr/>
        </p:nvSpPr>
        <p:spPr>
          <a:xfrm>
            <a:off x="973680" y="3390856"/>
            <a:ext cx="2312349" cy="199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0A327-8134-4787-889B-B03D317B0823}"/>
              </a:ext>
            </a:extLst>
          </p:cNvPr>
          <p:cNvSpPr txBox="1"/>
          <p:nvPr/>
        </p:nvSpPr>
        <p:spPr>
          <a:xfrm>
            <a:off x="4181757" y="3084290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2"/>
                </a:solidFill>
              </a:rPr>
              <a:t>Growth</a:t>
            </a:r>
            <a:endParaRPr lang="en-ID" sz="2000" b="1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0D134F-C701-46E9-9F6B-11A5922A6782}"/>
              </a:ext>
            </a:extLst>
          </p:cNvPr>
          <p:cNvSpPr txBox="1"/>
          <p:nvPr/>
        </p:nvSpPr>
        <p:spPr>
          <a:xfrm>
            <a:off x="4181757" y="3390856"/>
            <a:ext cx="2312349" cy="199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492484C4-ED08-4DE1-AFB6-F5CB36C871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3584961"/>
              </p:ext>
            </p:extLst>
          </p:nvPr>
        </p:nvGraphicFramePr>
        <p:xfrm>
          <a:off x="7044611" y="1724780"/>
          <a:ext cx="4902071" cy="414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5056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83CA9-B01F-408F-A006-03098D918675}"/>
              </a:ext>
            </a:extLst>
          </p:cNvPr>
          <p:cNvSpPr txBox="1"/>
          <p:nvPr/>
        </p:nvSpPr>
        <p:spPr>
          <a:xfrm>
            <a:off x="838199" y="887348"/>
            <a:ext cx="6938319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Competitive Strength &amp; Weakness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17CD0D-6FF9-4EE8-B4D4-BB3B48553767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438794-497A-4877-9EFE-2F32CD79E1BD}"/>
              </a:ext>
            </a:extLst>
          </p:cNvPr>
          <p:cNvSpPr txBox="1"/>
          <p:nvPr/>
        </p:nvSpPr>
        <p:spPr>
          <a:xfrm>
            <a:off x="973680" y="4135218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Strength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4CD4B9-7236-4A3B-ABA4-C17A9AE824A8}"/>
              </a:ext>
            </a:extLst>
          </p:cNvPr>
          <p:cNvSpPr txBox="1"/>
          <p:nvPr/>
        </p:nvSpPr>
        <p:spPr>
          <a:xfrm>
            <a:off x="973680" y="4441784"/>
            <a:ext cx="4416652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0682654-E1CD-41E3-8C1E-AE53EE2E390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BAB4893-4EF3-41EA-937B-C4E85063FB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5EAEF6-C9A9-4539-B3DD-D3D9109F3DD9}"/>
              </a:ext>
            </a:extLst>
          </p:cNvPr>
          <p:cNvSpPr txBox="1"/>
          <p:nvPr/>
        </p:nvSpPr>
        <p:spPr>
          <a:xfrm>
            <a:off x="6402274" y="4135218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Weakness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3944FC5-B4B2-486D-BDB6-4705E727BD52}"/>
              </a:ext>
            </a:extLst>
          </p:cNvPr>
          <p:cNvSpPr txBox="1"/>
          <p:nvPr/>
        </p:nvSpPr>
        <p:spPr>
          <a:xfrm>
            <a:off x="6402274" y="4441784"/>
            <a:ext cx="4416652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9912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983CA9-B01F-408F-A006-03098D918675}"/>
              </a:ext>
            </a:extLst>
          </p:cNvPr>
          <p:cNvSpPr txBox="1"/>
          <p:nvPr/>
        </p:nvSpPr>
        <p:spPr>
          <a:xfrm>
            <a:off x="5789140" y="887348"/>
            <a:ext cx="6938319" cy="89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Competitive Strength</a:t>
            </a:r>
          </a:p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&amp; Weakness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17CD0D-6FF9-4EE8-B4D4-BB3B48553767}"/>
              </a:ext>
            </a:extLst>
          </p:cNvPr>
          <p:cNvSpPr txBox="1"/>
          <p:nvPr/>
        </p:nvSpPr>
        <p:spPr>
          <a:xfrm>
            <a:off x="5789141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D5BB4A0-6CCC-4E47-863E-7DC0A5931A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85DE5F0-B5F2-4AA5-BC4D-D791C3E21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0081340"/>
              </p:ext>
            </p:extLst>
          </p:nvPr>
        </p:nvGraphicFramePr>
        <p:xfrm>
          <a:off x="5857102" y="2107205"/>
          <a:ext cx="5692347" cy="3700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5479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D722E2-EC0A-4BD3-B1EA-E710ABE8E5D7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Features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1DFB39-CA5B-4391-AE6A-75541F3C2661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Business Focus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B01CD2-7413-472F-900D-93812431697A}"/>
              </a:ext>
            </a:extLst>
          </p:cNvPr>
          <p:cNvSpPr txBox="1"/>
          <p:nvPr/>
        </p:nvSpPr>
        <p:spPr>
          <a:xfrm>
            <a:off x="1492665" y="2054560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User Friendly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8528F6-2DD7-4AAA-ACEF-96172E559A4A}"/>
              </a:ext>
            </a:extLst>
          </p:cNvPr>
          <p:cNvSpPr txBox="1"/>
          <p:nvPr/>
        </p:nvSpPr>
        <p:spPr>
          <a:xfrm>
            <a:off x="1492665" y="2361126"/>
            <a:ext cx="4109065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6" name="Graphic 1">
            <a:extLst>
              <a:ext uri="{FF2B5EF4-FFF2-40B4-BE49-F238E27FC236}">
                <a16:creationId xmlns:a16="http://schemas.microsoft.com/office/drawing/2014/main" id="{14051803-120D-4484-8CA7-73C28AFCAC31}"/>
              </a:ext>
            </a:extLst>
          </p:cNvPr>
          <p:cNvGrpSpPr/>
          <p:nvPr/>
        </p:nvGrpSpPr>
        <p:grpSpPr>
          <a:xfrm>
            <a:off x="932376" y="2129255"/>
            <a:ext cx="466907" cy="463742"/>
            <a:chOff x="4128656" y="797697"/>
            <a:chExt cx="466907" cy="463742"/>
          </a:xfrm>
          <a:solidFill>
            <a:schemeClr val="accent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9329A4D-88CD-4524-8589-641B42348EBC}"/>
                </a:ext>
              </a:extLst>
            </p:cNvPr>
            <p:cNvSpPr/>
            <p:nvPr/>
          </p:nvSpPr>
          <p:spPr>
            <a:xfrm>
              <a:off x="4128656" y="797697"/>
              <a:ext cx="466907" cy="463742"/>
            </a:xfrm>
            <a:custGeom>
              <a:avLst/>
              <a:gdLst>
                <a:gd name="connsiteX0" fmla="*/ 466908 w 466907"/>
                <a:gd name="connsiteY0" fmla="*/ 258778 h 463742"/>
                <a:gd name="connsiteX1" fmla="*/ 417052 w 466907"/>
                <a:gd name="connsiteY1" fmla="*/ 198634 h 463742"/>
                <a:gd name="connsiteX2" fmla="*/ 417052 w 466907"/>
                <a:gd name="connsiteY2" fmla="*/ 183598 h 463742"/>
                <a:gd name="connsiteX3" fmla="*/ 233454 w 466907"/>
                <a:gd name="connsiteY3" fmla="*/ 0 h 463742"/>
                <a:gd name="connsiteX4" fmla="*/ 49856 w 466907"/>
                <a:gd name="connsiteY4" fmla="*/ 183598 h 463742"/>
                <a:gd name="connsiteX5" fmla="*/ 49856 w 466907"/>
                <a:gd name="connsiteY5" fmla="*/ 198634 h 463742"/>
                <a:gd name="connsiteX6" fmla="*/ 0 w 466907"/>
                <a:gd name="connsiteY6" fmla="*/ 258778 h 463742"/>
                <a:gd name="connsiteX7" fmla="*/ 53813 w 466907"/>
                <a:gd name="connsiteY7" fmla="*/ 319713 h 463742"/>
                <a:gd name="connsiteX8" fmla="*/ 233454 w 466907"/>
                <a:gd name="connsiteY8" fmla="*/ 463742 h 463742"/>
                <a:gd name="connsiteX9" fmla="*/ 413095 w 466907"/>
                <a:gd name="connsiteY9" fmla="*/ 319713 h 463742"/>
                <a:gd name="connsiteX10" fmla="*/ 466908 w 466907"/>
                <a:gd name="connsiteY10" fmla="*/ 258778 h 463742"/>
                <a:gd name="connsiteX11" fmla="*/ 392519 w 466907"/>
                <a:gd name="connsiteY11" fmla="*/ 163813 h 463742"/>
                <a:gd name="connsiteX12" fmla="*/ 295972 w 466907"/>
                <a:gd name="connsiteY12" fmla="*/ 163813 h 463742"/>
                <a:gd name="connsiteX13" fmla="*/ 147195 w 466907"/>
                <a:gd name="connsiteY13" fmla="*/ 49856 h 463742"/>
                <a:gd name="connsiteX14" fmla="*/ 234245 w 466907"/>
                <a:gd name="connsiteY14" fmla="*/ 23741 h 463742"/>
                <a:gd name="connsiteX15" fmla="*/ 392519 w 466907"/>
                <a:gd name="connsiteY15" fmla="*/ 163813 h 463742"/>
                <a:gd name="connsiteX16" fmla="*/ 24532 w 466907"/>
                <a:gd name="connsiteY16" fmla="*/ 258778 h 463742"/>
                <a:gd name="connsiteX17" fmla="*/ 50648 w 466907"/>
                <a:gd name="connsiteY17" fmla="*/ 223166 h 463742"/>
                <a:gd name="connsiteX18" fmla="*/ 50648 w 466907"/>
                <a:gd name="connsiteY18" fmla="*/ 280145 h 463742"/>
                <a:gd name="connsiteX19" fmla="*/ 51439 w 466907"/>
                <a:gd name="connsiteY19" fmla="*/ 294389 h 463742"/>
                <a:gd name="connsiteX20" fmla="*/ 24532 w 466907"/>
                <a:gd name="connsiteY20" fmla="*/ 258778 h 463742"/>
                <a:gd name="connsiteX21" fmla="*/ 233454 w 466907"/>
                <a:gd name="connsiteY21" fmla="*/ 440001 h 463742"/>
                <a:gd name="connsiteX22" fmla="*/ 73597 w 466907"/>
                <a:gd name="connsiteY22" fmla="*/ 280145 h 463742"/>
                <a:gd name="connsiteX23" fmla="*/ 73597 w 466907"/>
                <a:gd name="connsiteY23" fmla="*/ 183598 h 463742"/>
                <a:gd name="connsiteX24" fmla="*/ 125828 w 466907"/>
                <a:gd name="connsiteY24" fmla="*/ 65684 h 463742"/>
                <a:gd name="connsiteX25" fmla="*/ 295181 w 466907"/>
                <a:gd name="connsiteY25" fmla="*/ 187554 h 463742"/>
                <a:gd name="connsiteX26" fmla="*/ 393311 w 466907"/>
                <a:gd name="connsiteY26" fmla="*/ 187554 h 463742"/>
                <a:gd name="connsiteX27" fmla="*/ 393311 w 466907"/>
                <a:gd name="connsiteY27" fmla="*/ 280145 h 463742"/>
                <a:gd name="connsiteX28" fmla="*/ 233454 w 466907"/>
                <a:gd name="connsiteY28" fmla="*/ 440001 h 463742"/>
                <a:gd name="connsiteX29" fmla="*/ 417052 w 466907"/>
                <a:gd name="connsiteY29" fmla="*/ 294389 h 463742"/>
                <a:gd name="connsiteX30" fmla="*/ 417843 w 466907"/>
                <a:gd name="connsiteY30" fmla="*/ 280145 h 463742"/>
                <a:gd name="connsiteX31" fmla="*/ 417843 w 466907"/>
                <a:gd name="connsiteY31" fmla="*/ 223166 h 463742"/>
                <a:gd name="connsiteX32" fmla="*/ 443958 w 466907"/>
                <a:gd name="connsiteY32" fmla="*/ 258778 h 463742"/>
                <a:gd name="connsiteX33" fmla="*/ 417052 w 466907"/>
                <a:gd name="connsiteY33" fmla="*/ 294389 h 46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6907" h="463742">
                  <a:moveTo>
                    <a:pt x="466908" y="258778"/>
                  </a:moveTo>
                  <a:cubicBezTo>
                    <a:pt x="466908" y="228706"/>
                    <a:pt x="445541" y="204173"/>
                    <a:pt x="417052" y="198634"/>
                  </a:cubicBezTo>
                  <a:lnTo>
                    <a:pt x="417052" y="183598"/>
                  </a:lnTo>
                  <a:cubicBezTo>
                    <a:pt x="417052" y="82302"/>
                    <a:pt x="334749" y="0"/>
                    <a:pt x="233454" y="0"/>
                  </a:cubicBezTo>
                  <a:cubicBezTo>
                    <a:pt x="132159" y="0"/>
                    <a:pt x="49856" y="82302"/>
                    <a:pt x="49856" y="183598"/>
                  </a:cubicBezTo>
                  <a:lnTo>
                    <a:pt x="49856" y="198634"/>
                  </a:lnTo>
                  <a:cubicBezTo>
                    <a:pt x="21367" y="204173"/>
                    <a:pt x="0" y="229497"/>
                    <a:pt x="0" y="258778"/>
                  </a:cubicBezTo>
                  <a:cubicBezTo>
                    <a:pt x="0" y="290432"/>
                    <a:pt x="23741" y="315756"/>
                    <a:pt x="53813" y="319713"/>
                  </a:cubicBezTo>
                  <a:cubicBezTo>
                    <a:pt x="72015" y="402015"/>
                    <a:pt x="145612" y="463742"/>
                    <a:pt x="233454" y="463742"/>
                  </a:cubicBezTo>
                  <a:cubicBezTo>
                    <a:pt x="321296" y="463742"/>
                    <a:pt x="394893" y="402015"/>
                    <a:pt x="413095" y="319713"/>
                  </a:cubicBezTo>
                  <a:cubicBezTo>
                    <a:pt x="443167" y="315756"/>
                    <a:pt x="466908" y="289641"/>
                    <a:pt x="466908" y="258778"/>
                  </a:cubicBezTo>
                  <a:close/>
                  <a:moveTo>
                    <a:pt x="392519" y="163813"/>
                  </a:moveTo>
                  <a:lnTo>
                    <a:pt x="295972" y="163813"/>
                  </a:lnTo>
                  <a:cubicBezTo>
                    <a:pt x="226332" y="163813"/>
                    <a:pt x="165396" y="116331"/>
                    <a:pt x="147195" y="49856"/>
                  </a:cubicBezTo>
                  <a:cubicBezTo>
                    <a:pt x="172519" y="33237"/>
                    <a:pt x="202591" y="23741"/>
                    <a:pt x="234245" y="23741"/>
                  </a:cubicBezTo>
                  <a:cubicBezTo>
                    <a:pt x="314965" y="23741"/>
                    <a:pt x="382231" y="84676"/>
                    <a:pt x="392519" y="163813"/>
                  </a:cubicBezTo>
                  <a:close/>
                  <a:moveTo>
                    <a:pt x="24532" y="258778"/>
                  </a:moveTo>
                  <a:cubicBezTo>
                    <a:pt x="24532" y="242159"/>
                    <a:pt x="35612" y="227914"/>
                    <a:pt x="50648" y="223166"/>
                  </a:cubicBezTo>
                  <a:lnTo>
                    <a:pt x="50648" y="280145"/>
                  </a:lnTo>
                  <a:cubicBezTo>
                    <a:pt x="50648" y="284893"/>
                    <a:pt x="50648" y="289641"/>
                    <a:pt x="51439" y="294389"/>
                  </a:cubicBezTo>
                  <a:cubicBezTo>
                    <a:pt x="35612" y="289641"/>
                    <a:pt x="24532" y="275396"/>
                    <a:pt x="24532" y="258778"/>
                  </a:cubicBezTo>
                  <a:close/>
                  <a:moveTo>
                    <a:pt x="233454" y="440001"/>
                  </a:moveTo>
                  <a:cubicBezTo>
                    <a:pt x="145612" y="440001"/>
                    <a:pt x="73597" y="367987"/>
                    <a:pt x="73597" y="280145"/>
                  </a:cubicBezTo>
                  <a:lnTo>
                    <a:pt x="73597" y="183598"/>
                  </a:lnTo>
                  <a:cubicBezTo>
                    <a:pt x="73597" y="136907"/>
                    <a:pt x="94173" y="94964"/>
                    <a:pt x="125828" y="65684"/>
                  </a:cubicBezTo>
                  <a:cubicBezTo>
                    <a:pt x="150360" y="136907"/>
                    <a:pt x="218418" y="187554"/>
                    <a:pt x="295181" y="187554"/>
                  </a:cubicBezTo>
                  <a:lnTo>
                    <a:pt x="393311" y="187554"/>
                  </a:lnTo>
                  <a:lnTo>
                    <a:pt x="393311" y="280145"/>
                  </a:lnTo>
                  <a:cubicBezTo>
                    <a:pt x="393311" y="367987"/>
                    <a:pt x="322087" y="440001"/>
                    <a:pt x="233454" y="440001"/>
                  </a:cubicBezTo>
                  <a:close/>
                  <a:moveTo>
                    <a:pt x="417052" y="294389"/>
                  </a:moveTo>
                  <a:cubicBezTo>
                    <a:pt x="417052" y="289641"/>
                    <a:pt x="417843" y="284893"/>
                    <a:pt x="417843" y="280145"/>
                  </a:cubicBezTo>
                  <a:lnTo>
                    <a:pt x="417843" y="223166"/>
                  </a:lnTo>
                  <a:cubicBezTo>
                    <a:pt x="432879" y="227914"/>
                    <a:pt x="443958" y="242159"/>
                    <a:pt x="443958" y="258778"/>
                  </a:cubicBezTo>
                  <a:cubicBezTo>
                    <a:pt x="443167" y="275396"/>
                    <a:pt x="432088" y="289641"/>
                    <a:pt x="417052" y="294389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6A91C8F-4B46-47EC-8299-2E47CDA1643A}"/>
                </a:ext>
              </a:extLst>
            </p:cNvPr>
            <p:cNvSpPr/>
            <p:nvPr/>
          </p:nvSpPr>
          <p:spPr>
            <a:xfrm>
              <a:off x="4287339" y="1116236"/>
              <a:ext cx="151658" cy="60526"/>
            </a:xfrm>
            <a:custGeom>
              <a:avLst/>
              <a:gdLst>
                <a:gd name="connsiteX0" fmla="*/ 145203 w 151658"/>
                <a:gd name="connsiteY0" fmla="*/ 1965 h 60526"/>
                <a:gd name="connsiteX1" fmla="*/ 129375 w 151658"/>
                <a:gd name="connsiteY1" fmla="*/ 5922 h 60526"/>
                <a:gd name="connsiteX2" fmla="*/ 75562 w 151658"/>
                <a:gd name="connsiteY2" fmla="*/ 37576 h 60526"/>
                <a:gd name="connsiteX3" fmla="*/ 21749 w 151658"/>
                <a:gd name="connsiteY3" fmla="*/ 5922 h 60526"/>
                <a:gd name="connsiteX4" fmla="*/ 5922 w 151658"/>
                <a:gd name="connsiteY4" fmla="*/ 1965 h 60526"/>
                <a:gd name="connsiteX5" fmla="*/ 1965 w 151658"/>
                <a:gd name="connsiteY5" fmla="*/ 17792 h 60526"/>
                <a:gd name="connsiteX6" fmla="*/ 76354 w 151658"/>
                <a:gd name="connsiteY6" fmla="*/ 60526 h 60526"/>
                <a:gd name="connsiteX7" fmla="*/ 150742 w 151658"/>
                <a:gd name="connsiteY7" fmla="*/ 17792 h 60526"/>
                <a:gd name="connsiteX8" fmla="*/ 145203 w 151658"/>
                <a:gd name="connsiteY8" fmla="*/ 1965 h 6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58" h="60526">
                  <a:moveTo>
                    <a:pt x="145203" y="1965"/>
                  </a:moveTo>
                  <a:cubicBezTo>
                    <a:pt x="139663" y="-1201"/>
                    <a:pt x="132541" y="382"/>
                    <a:pt x="129375" y="5922"/>
                  </a:cubicBezTo>
                  <a:cubicBezTo>
                    <a:pt x="118296" y="24915"/>
                    <a:pt x="97720" y="37576"/>
                    <a:pt x="75562" y="37576"/>
                  </a:cubicBezTo>
                  <a:cubicBezTo>
                    <a:pt x="53404" y="37576"/>
                    <a:pt x="32828" y="25706"/>
                    <a:pt x="21749" y="5922"/>
                  </a:cubicBezTo>
                  <a:cubicBezTo>
                    <a:pt x="18583" y="382"/>
                    <a:pt x="11461" y="-1992"/>
                    <a:pt x="5922" y="1965"/>
                  </a:cubicBezTo>
                  <a:cubicBezTo>
                    <a:pt x="382" y="5130"/>
                    <a:pt x="-1992" y="12253"/>
                    <a:pt x="1965" y="17792"/>
                  </a:cubicBezTo>
                  <a:cubicBezTo>
                    <a:pt x="17001" y="44699"/>
                    <a:pt x="46281" y="60526"/>
                    <a:pt x="76354" y="60526"/>
                  </a:cubicBezTo>
                  <a:cubicBezTo>
                    <a:pt x="107217" y="60526"/>
                    <a:pt x="135706" y="43907"/>
                    <a:pt x="150742" y="17792"/>
                  </a:cubicBezTo>
                  <a:cubicBezTo>
                    <a:pt x="153116" y="12253"/>
                    <a:pt x="150742" y="5130"/>
                    <a:pt x="145203" y="1965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8663DEA-CA09-4777-B4A7-D0B193EFCBC4}"/>
                </a:ext>
              </a:extLst>
            </p:cNvPr>
            <p:cNvSpPr/>
            <p:nvPr/>
          </p:nvSpPr>
          <p:spPr>
            <a:xfrm>
              <a:off x="4260815" y="1002661"/>
              <a:ext cx="53813" cy="53813"/>
            </a:xfrm>
            <a:custGeom>
              <a:avLst/>
              <a:gdLst>
                <a:gd name="connsiteX0" fmla="*/ 53813 w 53813"/>
                <a:gd name="connsiteY0" fmla="*/ 26907 h 53813"/>
                <a:gd name="connsiteX1" fmla="*/ 26907 w 53813"/>
                <a:gd name="connsiteY1" fmla="*/ 0 h 53813"/>
                <a:gd name="connsiteX2" fmla="*/ 0 w 53813"/>
                <a:gd name="connsiteY2" fmla="*/ 26907 h 53813"/>
                <a:gd name="connsiteX3" fmla="*/ 26907 w 53813"/>
                <a:gd name="connsiteY3" fmla="*/ 53813 h 53813"/>
                <a:gd name="connsiteX4" fmla="*/ 53813 w 53813"/>
                <a:gd name="connsiteY4" fmla="*/ 26907 h 5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13" h="53813">
                  <a:moveTo>
                    <a:pt x="53813" y="26907"/>
                  </a:moveTo>
                  <a:cubicBezTo>
                    <a:pt x="53813" y="11871"/>
                    <a:pt x="41942" y="0"/>
                    <a:pt x="26907" y="0"/>
                  </a:cubicBezTo>
                  <a:cubicBezTo>
                    <a:pt x="11871" y="0"/>
                    <a:pt x="0" y="11871"/>
                    <a:pt x="0" y="26907"/>
                  </a:cubicBezTo>
                  <a:cubicBezTo>
                    <a:pt x="0" y="41943"/>
                    <a:pt x="11871" y="53813"/>
                    <a:pt x="26907" y="53813"/>
                  </a:cubicBezTo>
                  <a:cubicBezTo>
                    <a:pt x="41942" y="53813"/>
                    <a:pt x="53813" y="41943"/>
                    <a:pt x="53813" y="26907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F0D718C-362F-4823-8992-0D049F261E33}"/>
                </a:ext>
              </a:extLst>
            </p:cNvPr>
            <p:cNvSpPr/>
            <p:nvPr/>
          </p:nvSpPr>
          <p:spPr>
            <a:xfrm>
              <a:off x="4409592" y="1002661"/>
              <a:ext cx="53813" cy="53813"/>
            </a:xfrm>
            <a:custGeom>
              <a:avLst/>
              <a:gdLst>
                <a:gd name="connsiteX0" fmla="*/ 26907 w 53813"/>
                <a:gd name="connsiteY0" fmla="*/ 0 h 53813"/>
                <a:gd name="connsiteX1" fmla="*/ 0 w 53813"/>
                <a:gd name="connsiteY1" fmla="*/ 26907 h 53813"/>
                <a:gd name="connsiteX2" fmla="*/ 26907 w 53813"/>
                <a:gd name="connsiteY2" fmla="*/ 53813 h 53813"/>
                <a:gd name="connsiteX3" fmla="*/ 53813 w 53813"/>
                <a:gd name="connsiteY3" fmla="*/ 26907 h 53813"/>
                <a:gd name="connsiteX4" fmla="*/ 26907 w 53813"/>
                <a:gd name="connsiteY4" fmla="*/ 0 h 5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13" h="53813">
                  <a:moveTo>
                    <a:pt x="26907" y="0"/>
                  </a:moveTo>
                  <a:cubicBezTo>
                    <a:pt x="11871" y="0"/>
                    <a:pt x="0" y="11871"/>
                    <a:pt x="0" y="26907"/>
                  </a:cubicBezTo>
                  <a:cubicBezTo>
                    <a:pt x="0" y="41943"/>
                    <a:pt x="11871" y="53813"/>
                    <a:pt x="26907" y="53813"/>
                  </a:cubicBezTo>
                  <a:cubicBezTo>
                    <a:pt x="41943" y="53813"/>
                    <a:pt x="53813" y="41943"/>
                    <a:pt x="53813" y="26907"/>
                  </a:cubicBezTo>
                  <a:cubicBezTo>
                    <a:pt x="53813" y="11871"/>
                    <a:pt x="41943" y="0"/>
                    <a:pt x="26907" y="0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D1AD1C2-7372-4027-AF95-B1188746A31A}"/>
              </a:ext>
            </a:extLst>
          </p:cNvPr>
          <p:cNvSpPr txBox="1"/>
          <p:nvPr/>
        </p:nvSpPr>
        <p:spPr>
          <a:xfrm>
            <a:off x="1492665" y="3873048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Guaranteed Quality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8CDDC2-E6B9-4EFB-80CF-0493E95C8075}"/>
              </a:ext>
            </a:extLst>
          </p:cNvPr>
          <p:cNvSpPr txBox="1"/>
          <p:nvPr/>
        </p:nvSpPr>
        <p:spPr>
          <a:xfrm>
            <a:off x="1492665" y="4179614"/>
            <a:ext cx="4109065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AA85719-1722-4AEE-BE2C-7F816F49AEB2}"/>
              </a:ext>
            </a:extLst>
          </p:cNvPr>
          <p:cNvSpPr/>
          <p:nvPr/>
        </p:nvSpPr>
        <p:spPr>
          <a:xfrm>
            <a:off x="944246" y="3994037"/>
            <a:ext cx="455037" cy="371152"/>
          </a:xfrm>
          <a:custGeom>
            <a:avLst/>
            <a:gdLst>
              <a:gd name="connsiteX0" fmla="*/ 454246 w 455037"/>
              <a:gd name="connsiteY0" fmla="*/ 124245 h 371152"/>
              <a:gd name="connsiteX1" fmla="*/ 455037 w 455037"/>
              <a:gd name="connsiteY1" fmla="*/ 121079 h 371152"/>
              <a:gd name="connsiteX2" fmla="*/ 455037 w 455037"/>
              <a:gd name="connsiteY2" fmla="*/ 120288 h 371152"/>
              <a:gd name="connsiteX3" fmla="*/ 455037 w 455037"/>
              <a:gd name="connsiteY3" fmla="*/ 119497 h 371152"/>
              <a:gd name="connsiteX4" fmla="*/ 454246 w 455037"/>
              <a:gd name="connsiteY4" fmla="*/ 116331 h 371152"/>
              <a:gd name="connsiteX5" fmla="*/ 454246 w 455037"/>
              <a:gd name="connsiteY5" fmla="*/ 115540 h 371152"/>
              <a:gd name="connsiteX6" fmla="*/ 452664 w 455037"/>
              <a:gd name="connsiteY6" fmla="*/ 112375 h 371152"/>
              <a:gd name="connsiteX7" fmla="*/ 452664 w 455037"/>
              <a:gd name="connsiteY7" fmla="*/ 112375 h 371152"/>
              <a:gd name="connsiteX8" fmla="*/ 373527 w 455037"/>
              <a:gd name="connsiteY8" fmla="*/ 4748 h 371152"/>
              <a:gd name="connsiteX9" fmla="*/ 364030 w 455037"/>
              <a:gd name="connsiteY9" fmla="*/ 0 h 371152"/>
              <a:gd name="connsiteX10" fmla="*/ 91007 w 455037"/>
              <a:gd name="connsiteY10" fmla="*/ 0 h 371152"/>
              <a:gd name="connsiteX11" fmla="*/ 81511 w 455037"/>
              <a:gd name="connsiteY11" fmla="*/ 4748 h 371152"/>
              <a:gd name="connsiteX12" fmla="*/ 2374 w 455037"/>
              <a:gd name="connsiteY12" fmla="*/ 112375 h 371152"/>
              <a:gd name="connsiteX13" fmla="*/ 2374 w 455037"/>
              <a:gd name="connsiteY13" fmla="*/ 112375 h 371152"/>
              <a:gd name="connsiteX14" fmla="*/ 791 w 455037"/>
              <a:gd name="connsiteY14" fmla="*/ 115540 h 371152"/>
              <a:gd name="connsiteX15" fmla="*/ 791 w 455037"/>
              <a:gd name="connsiteY15" fmla="*/ 116331 h 371152"/>
              <a:gd name="connsiteX16" fmla="*/ 0 w 455037"/>
              <a:gd name="connsiteY16" fmla="*/ 119497 h 371152"/>
              <a:gd name="connsiteX17" fmla="*/ 0 w 455037"/>
              <a:gd name="connsiteY17" fmla="*/ 119497 h 371152"/>
              <a:gd name="connsiteX18" fmla="*/ 0 w 455037"/>
              <a:gd name="connsiteY18" fmla="*/ 120288 h 371152"/>
              <a:gd name="connsiteX19" fmla="*/ 791 w 455037"/>
              <a:gd name="connsiteY19" fmla="*/ 123454 h 371152"/>
              <a:gd name="connsiteX20" fmla="*/ 791 w 455037"/>
              <a:gd name="connsiteY20" fmla="*/ 123454 h 371152"/>
              <a:gd name="connsiteX21" fmla="*/ 2374 w 455037"/>
              <a:gd name="connsiteY21" fmla="*/ 126619 h 371152"/>
              <a:gd name="connsiteX22" fmla="*/ 2374 w 455037"/>
              <a:gd name="connsiteY22" fmla="*/ 126619 h 371152"/>
              <a:gd name="connsiteX23" fmla="*/ 213670 w 455037"/>
              <a:gd name="connsiteY23" fmla="*/ 367195 h 371152"/>
              <a:gd name="connsiteX24" fmla="*/ 214461 w 455037"/>
              <a:gd name="connsiteY24" fmla="*/ 367987 h 371152"/>
              <a:gd name="connsiteX25" fmla="*/ 215253 w 455037"/>
              <a:gd name="connsiteY25" fmla="*/ 368778 h 371152"/>
              <a:gd name="connsiteX26" fmla="*/ 216044 w 455037"/>
              <a:gd name="connsiteY26" fmla="*/ 368778 h 371152"/>
              <a:gd name="connsiteX27" fmla="*/ 216044 w 455037"/>
              <a:gd name="connsiteY27" fmla="*/ 368778 h 371152"/>
              <a:gd name="connsiteX28" fmla="*/ 216044 w 455037"/>
              <a:gd name="connsiteY28" fmla="*/ 368778 h 371152"/>
              <a:gd name="connsiteX29" fmla="*/ 216835 w 455037"/>
              <a:gd name="connsiteY29" fmla="*/ 369569 h 371152"/>
              <a:gd name="connsiteX30" fmla="*/ 217627 w 455037"/>
              <a:gd name="connsiteY30" fmla="*/ 370361 h 371152"/>
              <a:gd name="connsiteX31" fmla="*/ 218418 w 455037"/>
              <a:gd name="connsiteY31" fmla="*/ 370361 h 371152"/>
              <a:gd name="connsiteX32" fmla="*/ 218418 w 455037"/>
              <a:gd name="connsiteY32" fmla="*/ 370361 h 371152"/>
              <a:gd name="connsiteX33" fmla="*/ 218418 w 455037"/>
              <a:gd name="connsiteY33" fmla="*/ 370361 h 371152"/>
              <a:gd name="connsiteX34" fmla="*/ 221583 w 455037"/>
              <a:gd name="connsiteY34" fmla="*/ 371152 h 371152"/>
              <a:gd name="connsiteX35" fmla="*/ 221583 w 455037"/>
              <a:gd name="connsiteY35" fmla="*/ 371152 h 371152"/>
              <a:gd name="connsiteX36" fmla="*/ 224749 w 455037"/>
              <a:gd name="connsiteY36" fmla="*/ 370361 h 371152"/>
              <a:gd name="connsiteX37" fmla="*/ 225540 w 455037"/>
              <a:gd name="connsiteY37" fmla="*/ 370361 h 371152"/>
              <a:gd name="connsiteX38" fmla="*/ 225540 w 455037"/>
              <a:gd name="connsiteY38" fmla="*/ 370361 h 371152"/>
              <a:gd name="connsiteX39" fmla="*/ 225540 w 455037"/>
              <a:gd name="connsiteY39" fmla="*/ 370361 h 371152"/>
              <a:gd name="connsiteX40" fmla="*/ 226331 w 455037"/>
              <a:gd name="connsiteY40" fmla="*/ 370361 h 371152"/>
              <a:gd name="connsiteX41" fmla="*/ 227124 w 455037"/>
              <a:gd name="connsiteY41" fmla="*/ 369569 h 371152"/>
              <a:gd name="connsiteX42" fmla="*/ 228706 w 455037"/>
              <a:gd name="connsiteY42" fmla="*/ 368778 h 371152"/>
              <a:gd name="connsiteX43" fmla="*/ 229497 w 455037"/>
              <a:gd name="connsiteY43" fmla="*/ 368778 h 371152"/>
              <a:gd name="connsiteX44" fmla="*/ 229497 w 455037"/>
              <a:gd name="connsiteY44" fmla="*/ 368778 h 371152"/>
              <a:gd name="connsiteX45" fmla="*/ 229497 w 455037"/>
              <a:gd name="connsiteY45" fmla="*/ 368778 h 371152"/>
              <a:gd name="connsiteX46" fmla="*/ 230288 w 455037"/>
              <a:gd name="connsiteY46" fmla="*/ 367987 h 371152"/>
              <a:gd name="connsiteX47" fmla="*/ 231080 w 455037"/>
              <a:gd name="connsiteY47" fmla="*/ 367195 h 371152"/>
              <a:gd name="connsiteX48" fmla="*/ 451080 w 455037"/>
              <a:gd name="connsiteY48" fmla="*/ 126619 h 371152"/>
              <a:gd name="connsiteX49" fmla="*/ 451080 w 455037"/>
              <a:gd name="connsiteY49" fmla="*/ 126619 h 371152"/>
              <a:gd name="connsiteX50" fmla="*/ 454246 w 455037"/>
              <a:gd name="connsiteY50" fmla="*/ 124245 h 371152"/>
              <a:gd name="connsiteX51" fmla="*/ 454246 w 455037"/>
              <a:gd name="connsiteY51" fmla="*/ 124245 h 371152"/>
              <a:gd name="connsiteX52" fmla="*/ 139281 w 455037"/>
              <a:gd name="connsiteY52" fmla="*/ 131367 h 371152"/>
              <a:gd name="connsiteX53" fmla="*/ 194677 w 455037"/>
              <a:gd name="connsiteY53" fmla="*/ 310217 h 371152"/>
              <a:gd name="connsiteX54" fmla="*/ 37195 w 455037"/>
              <a:gd name="connsiteY54" fmla="*/ 131367 h 371152"/>
              <a:gd name="connsiteX55" fmla="*/ 139281 w 455037"/>
              <a:gd name="connsiteY55" fmla="*/ 131367 h 371152"/>
              <a:gd name="connsiteX56" fmla="*/ 285684 w 455037"/>
              <a:gd name="connsiteY56" fmla="*/ 131367 h 371152"/>
              <a:gd name="connsiteX57" fmla="*/ 223167 w 455037"/>
              <a:gd name="connsiteY57" fmla="*/ 321296 h 371152"/>
              <a:gd name="connsiteX58" fmla="*/ 163814 w 455037"/>
              <a:gd name="connsiteY58" fmla="*/ 131367 h 371152"/>
              <a:gd name="connsiteX59" fmla="*/ 285684 w 455037"/>
              <a:gd name="connsiteY59" fmla="*/ 131367 h 371152"/>
              <a:gd name="connsiteX60" fmla="*/ 171728 w 455037"/>
              <a:gd name="connsiteY60" fmla="*/ 107626 h 371152"/>
              <a:gd name="connsiteX61" fmla="*/ 225540 w 455037"/>
              <a:gd name="connsiteY61" fmla="*/ 34820 h 371152"/>
              <a:gd name="connsiteX62" fmla="*/ 279354 w 455037"/>
              <a:gd name="connsiteY62" fmla="*/ 107626 h 371152"/>
              <a:gd name="connsiteX63" fmla="*/ 171728 w 455037"/>
              <a:gd name="connsiteY63" fmla="*/ 107626 h 371152"/>
              <a:gd name="connsiteX64" fmla="*/ 311008 w 455037"/>
              <a:gd name="connsiteY64" fmla="*/ 131367 h 371152"/>
              <a:gd name="connsiteX65" fmla="*/ 416260 w 455037"/>
              <a:gd name="connsiteY65" fmla="*/ 131367 h 371152"/>
              <a:gd name="connsiteX66" fmla="*/ 251656 w 455037"/>
              <a:gd name="connsiteY66" fmla="*/ 311799 h 371152"/>
              <a:gd name="connsiteX67" fmla="*/ 311008 w 455037"/>
              <a:gd name="connsiteY67" fmla="*/ 131367 h 371152"/>
              <a:gd name="connsiteX68" fmla="*/ 419426 w 455037"/>
              <a:gd name="connsiteY68" fmla="*/ 107626 h 371152"/>
              <a:gd name="connsiteX69" fmla="*/ 307843 w 455037"/>
              <a:gd name="connsiteY69" fmla="*/ 107626 h 371152"/>
              <a:gd name="connsiteX70" fmla="*/ 246116 w 455037"/>
              <a:gd name="connsiteY70" fmla="*/ 23741 h 371152"/>
              <a:gd name="connsiteX71" fmla="*/ 357699 w 455037"/>
              <a:gd name="connsiteY71" fmla="*/ 23741 h 371152"/>
              <a:gd name="connsiteX72" fmla="*/ 419426 w 455037"/>
              <a:gd name="connsiteY72" fmla="*/ 107626 h 371152"/>
              <a:gd name="connsiteX73" fmla="*/ 96548 w 455037"/>
              <a:gd name="connsiteY73" fmla="*/ 23741 h 371152"/>
              <a:gd name="connsiteX74" fmla="*/ 203382 w 455037"/>
              <a:gd name="connsiteY74" fmla="*/ 23741 h 371152"/>
              <a:gd name="connsiteX75" fmla="*/ 141655 w 455037"/>
              <a:gd name="connsiteY75" fmla="*/ 107626 h 371152"/>
              <a:gd name="connsiteX76" fmla="*/ 34820 w 455037"/>
              <a:gd name="connsiteY76" fmla="*/ 107626 h 371152"/>
              <a:gd name="connsiteX77" fmla="*/ 96548 w 455037"/>
              <a:gd name="connsiteY77" fmla="*/ 23741 h 37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55037" h="371152">
                <a:moveTo>
                  <a:pt x="454246" y="124245"/>
                </a:moveTo>
                <a:cubicBezTo>
                  <a:pt x="455037" y="123454"/>
                  <a:pt x="455037" y="121871"/>
                  <a:pt x="455037" y="121079"/>
                </a:cubicBezTo>
                <a:cubicBezTo>
                  <a:pt x="455037" y="121079"/>
                  <a:pt x="455037" y="121079"/>
                  <a:pt x="455037" y="120288"/>
                </a:cubicBezTo>
                <a:cubicBezTo>
                  <a:pt x="455037" y="120288"/>
                  <a:pt x="455037" y="120288"/>
                  <a:pt x="455037" y="119497"/>
                </a:cubicBezTo>
                <a:cubicBezTo>
                  <a:pt x="455037" y="118705"/>
                  <a:pt x="455037" y="117123"/>
                  <a:pt x="454246" y="116331"/>
                </a:cubicBezTo>
                <a:cubicBezTo>
                  <a:pt x="454246" y="116331"/>
                  <a:pt x="454246" y="116331"/>
                  <a:pt x="454246" y="115540"/>
                </a:cubicBezTo>
                <a:cubicBezTo>
                  <a:pt x="454246" y="114749"/>
                  <a:pt x="453455" y="113166"/>
                  <a:pt x="452664" y="112375"/>
                </a:cubicBezTo>
                <a:cubicBezTo>
                  <a:pt x="452664" y="112375"/>
                  <a:pt x="452664" y="112375"/>
                  <a:pt x="452664" y="112375"/>
                </a:cubicBezTo>
                <a:lnTo>
                  <a:pt x="373527" y="4748"/>
                </a:lnTo>
                <a:cubicBezTo>
                  <a:pt x="371152" y="1583"/>
                  <a:pt x="367987" y="0"/>
                  <a:pt x="364030" y="0"/>
                </a:cubicBezTo>
                <a:lnTo>
                  <a:pt x="91007" y="0"/>
                </a:lnTo>
                <a:cubicBezTo>
                  <a:pt x="87051" y="0"/>
                  <a:pt x="83885" y="1583"/>
                  <a:pt x="81511" y="4748"/>
                </a:cubicBezTo>
                <a:lnTo>
                  <a:pt x="2374" y="112375"/>
                </a:lnTo>
                <a:cubicBezTo>
                  <a:pt x="2374" y="112375"/>
                  <a:pt x="2374" y="112375"/>
                  <a:pt x="2374" y="112375"/>
                </a:cubicBezTo>
                <a:cubicBezTo>
                  <a:pt x="1583" y="113166"/>
                  <a:pt x="791" y="114749"/>
                  <a:pt x="791" y="115540"/>
                </a:cubicBezTo>
                <a:cubicBezTo>
                  <a:pt x="791" y="115540"/>
                  <a:pt x="791" y="116331"/>
                  <a:pt x="791" y="116331"/>
                </a:cubicBezTo>
                <a:cubicBezTo>
                  <a:pt x="791" y="117123"/>
                  <a:pt x="0" y="118705"/>
                  <a:pt x="0" y="119497"/>
                </a:cubicBezTo>
                <a:cubicBezTo>
                  <a:pt x="0" y="119497"/>
                  <a:pt x="0" y="119497"/>
                  <a:pt x="0" y="119497"/>
                </a:cubicBezTo>
                <a:cubicBezTo>
                  <a:pt x="0" y="119497"/>
                  <a:pt x="0" y="119497"/>
                  <a:pt x="0" y="120288"/>
                </a:cubicBezTo>
                <a:cubicBezTo>
                  <a:pt x="0" y="121079"/>
                  <a:pt x="0" y="122662"/>
                  <a:pt x="791" y="123454"/>
                </a:cubicBezTo>
                <a:cubicBezTo>
                  <a:pt x="791" y="123454"/>
                  <a:pt x="791" y="123454"/>
                  <a:pt x="791" y="123454"/>
                </a:cubicBezTo>
                <a:cubicBezTo>
                  <a:pt x="1583" y="124245"/>
                  <a:pt x="1583" y="125828"/>
                  <a:pt x="2374" y="126619"/>
                </a:cubicBezTo>
                <a:cubicBezTo>
                  <a:pt x="2374" y="126619"/>
                  <a:pt x="2374" y="126619"/>
                  <a:pt x="2374" y="126619"/>
                </a:cubicBezTo>
                <a:lnTo>
                  <a:pt x="213670" y="367195"/>
                </a:lnTo>
                <a:cubicBezTo>
                  <a:pt x="213670" y="367195"/>
                  <a:pt x="213670" y="367195"/>
                  <a:pt x="214461" y="367987"/>
                </a:cubicBezTo>
                <a:cubicBezTo>
                  <a:pt x="214461" y="367987"/>
                  <a:pt x="215253" y="368778"/>
                  <a:pt x="215253" y="368778"/>
                </a:cubicBezTo>
                <a:cubicBezTo>
                  <a:pt x="215253" y="368778"/>
                  <a:pt x="215253" y="368778"/>
                  <a:pt x="216044" y="368778"/>
                </a:cubicBezTo>
                <a:cubicBezTo>
                  <a:pt x="216044" y="368778"/>
                  <a:pt x="216044" y="368778"/>
                  <a:pt x="216044" y="368778"/>
                </a:cubicBezTo>
                <a:cubicBezTo>
                  <a:pt x="216044" y="368778"/>
                  <a:pt x="216044" y="368778"/>
                  <a:pt x="216044" y="368778"/>
                </a:cubicBezTo>
                <a:cubicBezTo>
                  <a:pt x="216044" y="368778"/>
                  <a:pt x="216835" y="369569"/>
                  <a:pt x="216835" y="369569"/>
                </a:cubicBezTo>
                <a:cubicBezTo>
                  <a:pt x="216835" y="369569"/>
                  <a:pt x="217627" y="369569"/>
                  <a:pt x="217627" y="370361"/>
                </a:cubicBezTo>
                <a:cubicBezTo>
                  <a:pt x="217627" y="370361"/>
                  <a:pt x="217627" y="370361"/>
                  <a:pt x="218418" y="370361"/>
                </a:cubicBezTo>
                <a:cubicBezTo>
                  <a:pt x="218418" y="370361"/>
                  <a:pt x="218418" y="370361"/>
                  <a:pt x="218418" y="370361"/>
                </a:cubicBezTo>
                <a:cubicBezTo>
                  <a:pt x="218418" y="370361"/>
                  <a:pt x="218418" y="370361"/>
                  <a:pt x="218418" y="370361"/>
                </a:cubicBezTo>
                <a:cubicBezTo>
                  <a:pt x="219210" y="370361"/>
                  <a:pt x="220792" y="371152"/>
                  <a:pt x="221583" y="371152"/>
                </a:cubicBezTo>
                <a:cubicBezTo>
                  <a:pt x="221583" y="371152"/>
                  <a:pt x="221583" y="371152"/>
                  <a:pt x="221583" y="371152"/>
                </a:cubicBezTo>
                <a:cubicBezTo>
                  <a:pt x="222375" y="371152"/>
                  <a:pt x="223958" y="371152"/>
                  <a:pt x="224749" y="370361"/>
                </a:cubicBezTo>
                <a:cubicBezTo>
                  <a:pt x="224749" y="370361"/>
                  <a:pt x="224749" y="370361"/>
                  <a:pt x="225540" y="370361"/>
                </a:cubicBezTo>
                <a:cubicBezTo>
                  <a:pt x="225540" y="370361"/>
                  <a:pt x="225540" y="370361"/>
                  <a:pt x="225540" y="370361"/>
                </a:cubicBezTo>
                <a:cubicBezTo>
                  <a:pt x="225540" y="370361"/>
                  <a:pt x="225540" y="370361"/>
                  <a:pt x="225540" y="370361"/>
                </a:cubicBezTo>
                <a:cubicBezTo>
                  <a:pt x="225540" y="370361"/>
                  <a:pt x="225540" y="370361"/>
                  <a:pt x="226331" y="370361"/>
                </a:cubicBezTo>
                <a:cubicBezTo>
                  <a:pt x="226331" y="370361"/>
                  <a:pt x="227124" y="370361"/>
                  <a:pt x="227124" y="369569"/>
                </a:cubicBezTo>
                <a:cubicBezTo>
                  <a:pt x="227915" y="369569"/>
                  <a:pt x="227915" y="368778"/>
                  <a:pt x="228706" y="368778"/>
                </a:cubicBezTo>
                <a:cubicBezTo>
                  <a:pt x="228706" y="368778"/>
                  <a:pt x="228706" y="368778"/>
                  <a:pt x="229497" y="368778"/>
                </a:cubicBezTo>
                <a:cubicBezTo>
                  <a:pt x="229497" y="368778"/>
                  <a:pt x="229497" y="368778"/>
                  <a:pt x="229497" y="368778"/>
                </a:cubicBezTo>
                <a:cubicBezTo>
                  <a:pt x="229497" y="368778"/>
                  <a:pt x="229497" y="368778"/>
                  <a:pt x="229497" y="368778"/>
                </a:cubicBezTo>
                <a:cubicBezTo>
                  <a:pt x="229497" y="368778"/>
                  <a:pt x="230288" y="367987"/>
                  <a:pt x="230288" y="367987"/>
                </a:cubicBezTo>
                <a:cubicBezTo>
                  <a:pt x="230288" y="367987"/>
                  <a:pt x="230288" y="367987"/>
                  <a:pt x="231080" y="367195"/>
                </a:cubicBezTo>
                <a:lnTo>
                  <a:pt x="451080" y="126619"/>
                </a:lnTo>
                <a:cubicBezTo>
                  <a:pt x="451080" y="126619"/>
                  <a:pt x="451080" y="126619"/>
                  <a:pt x="451080" y="126619"/>
                </a:cubicBezTo>
                <a:cubicBezTo>
                  <a:pt x="452664" y="126619"/>
                  <a:pt x="453455" y="125036"/>
                  <a:pt x="454246" y="124245"/>
                </a:cubicBezTo>
                <a:cubicBezTo>
                  <a:pt x="453455" y="124245"/>
                  <a:pt x="453455" y="124245"/>
                  <a:pt x="454246" y="124245"/>
                </a:cubicBezTo>
                <a:close/>
                <a:moveTo>
                  <a:pt x="139281" y="131367"/>
                </a:moveTo>
                <a:lnTo>
                  <a:pt x="194677" y="310217"/>
                </a:lnTo>
                <a:lnTo>
                  <a:pt x="37195" y="131367"/>
                </a:lnTo>
                <a:lnTo>
                  <a:pt x="139281" y="131367"/>
                </a:lnTo>
                <a:close/>
                <a:moveTo>
                  <a:pt x="285684" y="131367"/>
                </a:moveTo>
                <a:lnTo>
                  <a:pt x="223167" y="321296"/>
                </a:lnTo>
                <a:lnTo>
                  <a:pt x="163814" y="131367"/>
                </a:lnTo>
                <a:lnTo>
                  <a:pt x="285684" y="131367"/>
                </a:lnTo>
                <a:close/>
                <a:moveTo>
                  <a:pt x="171728" y="107626"/>
                </a:moveTo>
                <a:lnTo>
                  <a:pt x="225540" y="34820"/>
                </a:lnTo>
                <a:lnTo>
                  <a:pt x="279354" y="107626"/>
                </a:lnTo>
                <a:lnTo>
                  <a:pt x="171728" y="107626"/>
                </a:lnTo>
                <a:close/>
                <a:moveTo>
                  <a:pt x="311008" y="131367"/>
                </a:moveTo>
                <a:lnTo>
                  <a:pt x="416260" y="131367"/>
                </a:lnTo>
                <a:lnTo>
                  <a:pt x="251656" y="311799"/>
                </a:lnTo>
                <a:lnTo>
                  <a:pt x="311008" y="131367"/>
                </a:lnTo>
                <a:close/>
                <a:moveTo>
                  <a:pt x="419426" y="107626"/>
                </a:moveTo>
                <a:lnTo>
                  <a:pt x="307843" y="107626"/>
                </a:lnTo>
                <a:lnTo>
                  <a:pt x="246116" y="23741"/>
                </a:lnTo>
                <a:lnTo>
                  <a:pt x="357699" y="23741"/>
                </a:lnTo>
                <a:lnTo>
                  <a:pt x="419426" y="107626"/>
                </a:lnTo>
                <a:close/>
                <a:moveTo>
                  <a:pt x="96548" y="23741"/>
                </a:moveTo>
                <a:lnTo>
                  <a:pt x="203382" y="23741"/>
                </a:lnTo>
                <a:lnTo>
                  <a:pt x="141655" y="107626"/>
                </a:lnTo>
                <a:lnTo>
                  <a:pt x="34820" y="107626"/>
                </a:lnTo>
                <a:lnTo>
                  <a:pt x="96548" y="23741"/>
                </a:lnTo>
                <a:close/>
              </a:path>
            </a:pathLst>
          </a:custGeom>
          <a:solidFill>
            <a:schemeClr val="accent2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58E5D1-F6EC-4882-B464-9A3160017DAC}"/>
              </a:ext>
            </a:extLst>
          </p:cNvPr>
          <p:cNvSpPr txBox="1"/>
          <p:nvPr/>
        </p:nvSpPr>
        <p:spPr>
          <a:xfrm>
            <a:off x="6590270" y="2054560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Full Support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284C25-7058-451C-A975-9173847C5BB5}"/>
              </a:ext>
            </a:extLst>
          </p:cNvPr>
          <p:cNvSpPr txBox="1"/>
          <p:nvPr/>
        </p:nvSpPr>
        <p:spPr>
          <a:xfrm>
            <a:off x="6590270" y="2361126"/>
            <a:ext cx="4109065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011DDA-EE8C-4573-BCE6-0872600FCD96}"/>
              </a:ext>
            </a:extLst>
          </p:cNvPr>
          <p:cNvSpPr txBox="1"/>
          <p:nvPr/>
        </p:nvSpPr>
        <p:spPr>
          <a:xfrm>
            <a:off x="6590270" y="3873048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Fast Response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046C3CA-A239-4FFF-9FDC-09C61E74B1E8}"/>
              </a:ext>
            </a:extLst>
          </p:cNvPr>
          <p:cNvSpPr txBox="1"/>
          <p:nvPr/>
        </p:nvSpPr>
        <p:spPr>
          <a:xfrm>
            <a:off x="6590270" y="4179614"/>
            <a:ext cx="4109065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29" name="Graphic 1">
            <a:extLst>
              <a:ext uri="{FF2B5EF4-FFF2-40B4-BE49-F238E27FC236}">
                <a16:creationId xmlns:a16="http://schemas.microsoft.com/office/drawing/2014/main" id="{C94E6D95-4DBA-448A-A6EF-9E3D86F11672}"/>
              </a:ext>
            </a:extLst>
          </p:cNvPr>
          <p:cNvGrpSpPr/>
          <p:nvPr/>
        </p:nvGrpSpPr>
        <p:grpSpPr>
          <a:xfrm>
            <a:off x="6058167" y="2107096"/>
            <a:ext cx="438721" cy="454246"/>
            <a:chOff x="5299882" y="3193962"/>
            <a:chExt cx="438721" cy="454246"/>
          </a:xfrm>
          <a:solidFill>
            <a:schemeClr val="accent2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9A6DD17-DD4A-4185-B467-2650488BC885}"/>
                </a:ext>
              </a:extLst>
            </p:cNvPr>
            <p:cNvSpPr/>
            <p:nvPr/>
          </p:nvSpPr>
          <p:spPr>
            <a:xfrm>
              <a:off x="5299882" y="3193962"/>
              <a:ext cx="438721" cy="454246"/>
            </a:xfrm>
            <a:custGeom>
              <a:avLst/>
              <a:gdLst>
                <a:gd name="connsiteX0" fmla="*/ 427339 w 438721"/>
                <a:gd name="connsiteY0" fmla="*/ 239785 h 454246"/>
                <a:gd name="connsiteX1" fmla="*/ 427339 w 438721"/>
                <a:gd name="connsiteY1" fmla="*/ 205756 h 454246"/>
                <a:gd name="connsiteX2" fmla="*/ 221583 w 438721"/>
                <a:gd name="connsiteY2" fmla="*/ 0 h 454246"/>
                <a:gd name="connsiteX3" fmla="*/ 15827 w 438721"/>
                <a:gd name="connsiteY3" fmla="*/ 205756 h 454246"/>
                <a:gd name="connsiteX4" fmla="*/ 15827 w 438721"/>
                <a:gd name="connsiteY4" fmla="*/ 235828 h 454246"/>
                <a:gd name="connsiteX5" fmla="*/ 0 w 438721"/>
                <a:gd name="connsiteY5" fmla="*/ 278562 h 454246"/>
                <a:gd name="connsiteX6" fmla="*/ 68058 w 438721"/>
                <a:gd name="connsiteY6" fmla="*/ 346620 h 454246"/>
                <a:gd name="connsiteX7" fmla="*/ 68058 w 438721"/>
                <a:gd name="connsiteY7" fmla="*/ 336332 h 454246"/>
                <a:gd name="connsiteX8" fmla="*/ 220001 w 438721"/>
                <a:gd name="connsiteY8" fmla="*/ 454246 h 454246"/>
                <a:gd name="connsiteX9" fmla="*/ 370361 w 438721"/>
                <a:gd name="connsiteY9" fmla="*/ 342663 h 454246"/>
                <a:gd name="connsiteX10" fmla="*/ 370361 w 438721"/>
                <a:gd name="connsiteY10" fmla="*/ 346620 h 454246"/>
                <a:gd name="connsiteX11" fmla="*/ 438418 w 438721"/>
                <a:gd name="connsiteY11" fmla="*/ 278562 h 454246"/>
                <a:gd name="connsiteX12" fmla="*/ 427339 w 438721"/>
                <a:gd name="connsiteY12" fmla="*/ 239785 h 454246"/>
                <a:gd name="connsiteX13" fmla="*/ 221583 w 438721"/>
                <a:gd name="connsiteY13" fmla="*/ 23741 h 454246"/>
                <a:gd name="connsiteX14" fmla="*/ 403598 w 438721"/>
                <a:gd name="connsiteY14" fmla="*/ 205756 h 454246"/>
                <a:gd name="connsiteX15" fmla="*/ 403598 w 438721"/>
                <a:gd name="connsiteY15" fmla="*/ 219209 h 454246"/>
                <a:gd name="connsiteX16" fmla="*/ 378274 w 438721"/>
                <a:gd name="connsiteY16" fmla="*/ 211296 h 454246"/>
                <a:gd name="connsiteX17" fmla="*/ 220792 w 438721"/>
                <a:gd name="connsiteY17" fmla="*/ 57770 h 454246"/>
                <a:gd name="connsiteX18" fmla="*/ 63310 w 438721"/>
                <a:gd name="connsiteY18" fmla="*/ 211296 h 454246"/>
                <a:gd name="connsiteX19" fmla="*/ 39568 w 438721"/>
                <a:gd name="connsiteY19" fmla="*/ 217626 h 454246"/>
                <a:gd name="connsiteX20" fmla="*/ 39568 w 438721"/>
                <a:gd name="connsiteY20" fmla="*/ 205756 h 454246"/>
                <a:gd name="connsiteX21" fmla="*/ 221583 w 438721"/>
                <a:gd name="connsiteY21" fmla="*/ 23741 h 454246"/>
                <a:gd name="connsiteX22" fmla="*/ 353742 w 438721"/>
                <a:gd name="connsiteY22" fmla="*/ 196260 h 454246"/>
                <a:gd name="connsiteX23" fmla="*/ 273814 w 438721"/>
                <a:gd name="connsiteY23" fmla="*/ 196260 h 454246"/>
                <a:gd name="connsiteX24" fmla="*/ 149568 w 438721"/>
                <a:gd name="connsiteY24" fmla="*/ 102087 h 454246"/>
                <a:gd name="connsiteX25" fmla="*/ 221583 w 438721"/>
                <a:gd name="connsiteY25" fmla="*/ 80720 h 454246"/>
                <a:gd name="connsiteX26" fmla="*/ 353742 w 438721"/>
                <a:gd name="connsiteY26" fmla="*/ 196260 h 454246"/>
                <a:gd name="connsiteX27" fmla="*/ 24532 w 438721"/>
                <a:gd name="connsiteY27" fmla="*/ 278562 h 454246"/>
                <a:gd name="connsiteX28" fmla="*/ 63310 w 438721"/>
                <a:gd name="connsiteY28" fmla="*/ 234245 h 454246"/>
                <a:gd name="connsiteX29" fmla="*/ 63310 w 438721"/>
                <a:gd name="connsiteY29" fmla="*/ 296763 h 454246"/>
                <a:gd name="connsiteX30" fmla="*/ 65684 w 438721"/>
                <a:gd name="connsiteY30" fmla="*/ 322879 h 454246"/>
                <a:gd name="connsiteX31" fmla="*/ 24532 w 438721"/>
                <a:gd name="connsiteY31" fmla="*/ 278562 h 454246"/>
                <a:gd name="connsiteX32" fmla="*/ 220792 w 438721"/>
                <a:gd name="connsiteY32" fmla="*/ 430505 h 454246"/>
                <a:gd name="connsiteX33" fmla="*/ 91007 w 438721"/>
                <a:gd name="connsiteY33" fmla="*/ 330001 h 454246"/>
                <a:gd name="connsiteX34" fmla="*/ 195468 w 438721"/>
                <a:gd name="connsiteY34" fmla="*/ 383814 h 454246"/>
                <a:gd name="connsiteX35" fmla="*/ 220792 w 438721"/>
                <a:gd name="connsiteY35" fmla="*/ 398850 h 454246"/>
                <a:gd name="connsiteX36" fmla="*/ 250072 w 438721"/>
                <a:gd name="connsiteY36" fmla="*/ 369569 h 454246"/>
                <a:gd name="connsiteX37" fmla="*/ 220792 w 438721"/>
                <a:gd name="connsiteY37" fmla="*/ 340289 h 454246"/>
                <a:gd name="connsiteX38" fmla="*/ 193885 w 438721"/>
                <a:gd name="connsiteY38" fmla="*/ 358490 h 454246"/>
                <a:gd name="connsiteX39" fmla="*/ 86259 w 438721"/>
                <a:gd name="connsiteY39" fmla="*/ 286476 h 454246"/>
                <a:gd name="connsiteX40" fmla="*/ 86259 w 438721"/>
                <a:gd name="connsiteY40" fmla="*/ 215252 h 454246"/>
                <a:gd name="connsiteX41" fmla="*/ 128201 w 438721"/>
                <a:gd name="connsiteY41" fmla="*/ 118705 h 454246"/>
                <a:gd name="connsiteX42" fmla="*/ 272231 w 438721"/>
                <a:gd name="connsiteY42" fmla="*/ 220792 h 454246"/>
                <a:gd name="connsiteX43" fmla="*/ 353742 w 438721"/>
                <a:gd name="connsiteY43" fmla="*/ 220792 h 454246"/>
                <a:gd name="connsiteX44" fmla="*/ 353742 w 438721"/>
                <a:gd name="connsiteY44" fmla="*/ 297555 h 454246"/>
                <a:gd name="connsiteX45" fmla="*/ 220792 w 438721"/>
                <a:gd name="connsiteY45" fmla="*/ 430505 h 454246"/>
                <a:gd name="connsiteX46" fmla="*/ 376692 w 438721"/>
                <a:gd name="connsiteY46" fmla="*/ 322879 h 454246"/>
                <a:gd name="connsiteX47" fmla="*/ 379066 w 438721"/>
                <a:gd name="connsiteY47" fmla="*/ 296763 h 454246"/>
                <a:gd name="connsiteX48" fmla="*/ 379066 w 438721"/>
                <a:gd name="connsiteY48" fmla="*/ 235037 h 454246"/>
                <a:gd name="connsiteX49" fmla="*/ 416260 w 438721"/>
                <a:gd name="connsiteY49" fmla="*/ 278562 h 454246"/>
                <a:gd name="connsiteX50" fmla="*/ 376692 w 438721"/>
                <a:gd name="connsiteY50" fmla="*/ 322879 h 45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38721" h="454246">
                  <a:moveTo>
                    <a:pt x="427339" y="239785"/>
                  </a:moveTo>
                  <a:lnTo>
                    <a:pt x="427339" y="205756"/>
                  </a:lnTo>
                  <a:cubicBezTo>
                    <a:pt x="427339" y="92590"/>
                    <a:pt x="335540" y="0"/>
                    <a:pt x="221583" y="0"/>
                  </a:cubicBezTo>
                  <a:cubicBezTo>
                    <a:pt x="107626" y="0"/>
                    <a:pt x="15827" y="91799"/>
                    <a:pt x="15827" y="205756"/>
                  </a:cubicBezTo>
                  <a:lnTo>
                    <a:pt x="15827" y="235828"/>
                  </a:lnTo>
                  <a:cubicBezTo>
                    <a:pt x="6331" y="247699"/>
                    <a:pt x="0" y="262735"/>
                    <a:pt x="0" y="278562"/>
                  </a:cubicBezTo>
                  <a:cubicBezTo>
                    <a:pt x="0" y="315756"/>
                    <a:pt x="30863" y="346620"/>
                    <a:pt x="68058" y="346620"/>
                  </a:cubicBezTo>
                  <a:lnTo>
                    <a:pt x="68058" y="336332"/>
                  </a:lnTo>
                  <a:cubicBezTo>
                    <a:pt x="85468" y="403598"/>
                    <a:pt x="147194" y="454246"/>
                    <a:pt x="220001" y="454246"/>
                  </a:cubicBezTo>
                  <a:cubicBezTo>
                    <a:pt x="291224" y="454246"/>
                    <a:pt x="350576" y="406764"/>
                    <a:pt x="370361" y="342663"/>
                  </a:cubicBezTo>
                  <a:lnTo>
                    <a:pt x="370361" y="346620"/>
                  </a:lnTo>
                  <a:cubicBezTo>
                    <a:pt x="407555" y="346620"/>
                    <a:pt x="438418" y="315756"/>
                    <a:pt x="438418" y="278562"/>
                  </a:cubicBezTo>
                  <a:cubicBezTo>
                    <a:pt x="440001" y="264317"/>
                    <a:pt x="435253" y="250864"/>
                    <a:pt x="427339" y="239785"/>
                  </a:cubicBezTo>
                  <a:close/>
                  <a:moveTo>
                    <a:pt x="221583" y="23741"/>
                  </a:moveTo>
                  <a:cubicBezTo>
                    <a:pt x="322087" y="23741"/>
                    <a:pt x="403598" y="105252"/>
                    <a:pt x="403598" y="205756"/>
                  </a:cubicBezTo>
                  <a:lnTo>
                    <a:pt x="403598" y="219209"/>
                  </a:lnTo>
                  <a:cubicBezTo>
                    <a:pt x="395685" y="215252"/>
                    <a:pt x="387771" y="212878"/>
                    <a:pt x="378274" y="211296"/>
                  </a:cubicBezTo>
                  <a:cubicBezTo>
                    <a:pt x="375900" y="126619"/>
                    <a:pt x="306259" y="57770"/>
                    <a:pt x="220792" y="57770"/>
                  </a:cubicBezTo>
                  <a:cubicBezTo>
                    <a:pt x="135324" y="57770"/>
                    <a:pt x="65684" y="125828"/>
                    <a:pt x="63310" y="211296"/>
                  </a:cubicBezTo>
                  <a:cubicBezTo>
                    <a:pt x="54604" y="212087"/>
                    <a:pt x="46690" y="214461"/>
                    <a:pt x="39568" y="217626"/>
                  </a:cubicBezTo>
                  <a:lnTo>
                    <a:pt x="39568" y="205756"/>
                  </a:lnTo>
                  <a:cubicBezTo>
                    <a:pt x="40360" y="105252"/>
                    <a:pt x="121871" y="23741"/>
                    <a:pt x="221583" y="23741"/>
                  </a:cubicBezTo>
                  <a:close/>
                  <a:moveTo>
                    <a:pt x="353742" y="196260"/>
                  </a:moveTo>
                  <a:lnTo>
                    <a:pt x="273814" y="196260"/>
                  </a:lnTo>
                  <a:cubicBezTo>
                    <a:pt x="216044" y="196260"/>
                    <a:pt x="165396" y="157483"/>
                    <a:pt x="149568" y="102087"/>
                  </a:cubicBezTo>
                  <a:cubicBezTo>
                    <a:pt x="170144" y="88633"/>
                    <a:pt x="194677" y="80720"/>
                    <a:pt x="221583" y="80720"/>
                  </a:cubicBezTo>
                  <a:cubicBezTo>
                    <a:pt x="288850" y="81511"/>
                    <a:pt x="344246" y="131367"/>
                    <a:pt x="353742" y="196260"/>
                  </a:cubicBezTo>
                  <a:close/>
                  <a:moveTo>
                    <a:pt x="24532" y="278562"/>
                  </a:moveTo>
                  <a:cubicBezTo>
                    <a:pt x="24532" y="255612"/>
                    <a:pt x="41942" y="237411"/>
                    <a:pt x="63310" y="234245"/>
                  </a:cubicBezTo>
                  <a:lnTo>
                    <a:pt x="63310" y="296763"/>
                  </a:lnTo>
                  <a:cubicBezTo>
                    <a:pt x="63310" y="305469"/>
                    <a:pt x="64101" y="314174"/>
                    <a:pt x="65684" y="322879"/>
                  </a:cubicBezTo>
                  <a:cubicBezTo>
                    <a:pt x="42734" y="321296"/>
                    <a:pt x="24532" y="302303"/>
                    <a:pt x="24532" y="278562"/>
                  </a:cubicBezTo>
                  <a:close/>
                  <a:moveTo>
                    <a:pt x="220792" y="430505"/>
                  </a:moveTo>
                  <a:cubicBezTo>
                    <a:pt x="158274" y="430505"/>
                    <a:pt x="106043" y="387771"/>
                    <a:pt x="91007" y="330001"/>
                  </a:cubicBezTo>
                  <a:cubicBezTo>
                    <a:pt x="112374" y="351368"/>
                    <a:pt x="147194" y="377483"/>
                    <a:pt x="195468" y="383814"/>
                  </a:cubicBezTo>
                  <a:cubicBezTo>
                    <a:pt x="200216" y="393311"/>
                    <a:pt x="209713" y="398850"/>
                    <a:pt x="220792" y="398850"/>
                  </a:cubicBezTo>
                  <a:cubicBezTo>
                    <a:pt x="236619" y="398850"/>
                    <a:pt x="250072" y="385397"/>
                    <a:pt x="250072" y="369569"/>
                  </a:cubicBezTo>
                  <a:cubicBezTo>
                    <a:pt x="250072" y="353742"/>
                    <a:pt x="236619" y="340289"/>
                    <a:pt x="220792" y="340289"/>
                  </a:cubicBezTo>
                  <a:cubicBezTo>
                    <a:pt x="208130" y="340289"/>
                    <a:pt x="197842" y="348202"/>
                    <a:pt x="193885" y="358490"/>
                  </a:cubicBezTo>
                  <a:cubicBezTo>
                    <a:pt x="130576" y="346620"/>
                    <a:pt x="94173" y="297555"/>
                    <a:pt x="86259" y="286476"/>
                  </a:cubicBezTo>
                  <a:lnTo>
                    <a:pt x="86259" y="215252"/>
                  </a:lnTo>
                  <a:cubicBezTo>
                    <a:pt x="86259" y="177267"/>
                    <a:pt x="102086" y="142446"/>
                    <a:pt x="128201" y="118705"/>
                  </a:cubicBezTo>
                  <a:cubicBezTo>
                    <a:pt x="149568" y="178849"/>
                    <a:pt x="207338" y="220792"/>
                    <a:pt x="272231" y="220792"/>
                  </a:cubicBezTo>
                  <a:lnTo>
                    <a:pt x="353742" y="220792"/>
                  </a:lnTo>
                  <a:lnTo>
                    <a:pt x="353742" y="297555"/>
                  </a:lnTo>
                  <a:cubicBezTo>
                    <a:pt x="354533" y="371152"/>
                    <a:pt x="295181" y="430505"/>
                    <a:pt x="220792" y="430505"/>
                  </a:cubicBezTo>
                  <a:close/>
                  <a:moveTo>
                    <a:pt x="376692" y="322879"/>
                  </a:moveTo>
                  <a:cubicBezTo>
                    <a:pt x="378274" y="314174"/>
                    <a:pt x="379066" y="306260"/>
                    <a:pt x="379066" y="296763"/>
                  </a:cubicBezTo>
                  <a:lnTo>
                    <a:pt x="379066" y="235037"/>
                  </a:lnTo>
                  <a:cubicBezTo>
                    <a:pt x="400433" y="238202"/>
                    <a:pt x="416260" y="256404"/>
                    <a:pt x="416260" y="278562"/>
                  </a:cubicBezTo>
                  <a:cubicBezTo>
                    <a:pt x="416260" y="301512"/>
                    <a:pt x="398850" y="320504"/>
                    <a:pt x="376692" y="322879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EDDCB3F-821D-4E4D-AA91-579B6436975C}"/>
                </a:ext>
              </a:extLst>
            </p:cNvPr>
            <p:cNvSpPr/>
            <p:nvPr/>
          </p:nvSpPr>
          <p:spPr>
            <a:xfrm>
              <a:off x="5435206" y="3427416"/>
              <a:ext cx="45899" cy="45899"/>
            </a:xfrm>
            <a:custGeom>
              <a:avLst/>
              <a:gdLst>
                <a:gd name="connsiteX0" fmla="*/ 22950 w 45899"/>
                <a:gd name="connsiteY0" fmla="*/ 0 h 45899"/>
                <a:gd name="connsiteX1" fmla="*/ 0 w 45899"/>
                <a:gd name="connsiteY1" fmla="*/ 22950 h 45899"/>
                <a:gd name="connsiteX2" fmla="*/ 22950 w 45899"/>
                <a:gd name="connsiteY2" fmla="*/ 45900 h 45899"/>
                <a:gd name="connsiteX3" fmla="*/ 45899 w 45899"/>
                <a:gd name="connsiteY3" fmla="*/ 22950 h 45899"/>
                <a:gd name="connsiteX4" fmla="*/ 22950 w 45899"/>
                <a:gd name="connsiteY4" fmla="*/ 0 h 4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99" h="45899">
                  <a:moveTo>
                    <a:pt x="22950" y="0"/>
                  </a:moveTo>
                  <a:cubicBezTo>
                    <a:pt x="10288" y="0"/>
                    <a:pt x="0" y="10288"/>
                    <a:pt x="0" y="22950"/>
                  </a:cubicBezTo>
                  <a:cubicBezTo>
                    <a:pt x="0" y="35612"/>
                    <a:pt x="10288" y="45900"/>
                    <a:pt x="22950" y="45900"/>
                  </a:cubicBezTo>
                  <a:cubicBezTo>
                    <a:pt x="35612" y="45900"/>
                    <a:pt x="45899" y="35612"/>
                    <a:pt x="45899" y="22950"/>
                  </a:cubicBezTo>
                  <a:cubicBezTo>
                    <a:pt x="45108" y="10288"/>
                    <a:pt x="35612" y="0"/>
                    <a:pt x="22950" y="0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0DDE4AB-F014-42E2-A0B2-68330701F62E}"/>
                </a:ext>
              </a:extLst>
            </p:cNvPr>
            <p:cNvSpPr/>
            <p:nvPr/>
          </p:nvSpPr>
          <p:spPr>
            <a:xfrm>
              <a:off x="5561034" y="3427416"/>
              <a:ext cx="45899" cy="45899"/>
            </a:xfrm>
            <a:custGeom>
              <a:avLst/>
              <a:gdLst>
                <a:gd name="connsiteX0" fmla="*/ 22949 w 45899"/>
                <a:gd name="connsiteY0" fmla="*/ 0 h 45899"/>
                <a:gd name="connsiteX1" fmla="*/ 0 w 45899"/>
                <a:gd name="connsiteY1" fmla="*/ 22950 h 45899"/>
                <a:gd name="connsiteX2" fmla="*/ 22949 w 45899"/>
                <a:gd name="connsiteY2" fmla="*/ 45900 h 45899"/>
                <a:gd name="connsiteX3" fmla="*/ 45899 w 45899"/>
                <a:gd name="connsiteY3" fmla="*/ 22950 h 45899"/>
                <a:gd name="connsiteX4" fmla="*/ 22949 w 45899"/>
                <a:gd name="connsiteY4" fmla="*/ 0 h 4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99" h="45899">
                  <a:moveTo>
                    <a:pt x="22949" y="0"/>
                  </a:moveTo>
                  <a:cubicBezTo>
                    <a:pt x="10288" y="0"/>
                    <a:pt x="0" y="10288"/>
                    <a:pt x="0" y="22950"/>
                  </a:cubicBezTo>
                  <a:cubicBezTo>
                    <a:pt x="0" y="35612"/>
                    <a:pt x="10288" y="45900"/>
                    <a:pt x="22949" y="45900"/>
                  </a:cubicBezTo>
                  <a:cubicBezTo>
                    <a:pt x="35612" y="45900"/>
                    <a:pt x="45899" y="35612"/>
                    <a:pt x="45899" y="22950"/>
                  </a:cubicBezTo>
                  <a:cubicBezTo>
                    <a:pt x="45899" y="10288"/>
                    <a:pt x="35612" y="0"/>
                    <a:pt x="22949" y="0"/>
                  </a:cubicBez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aphic 1">
            <a:extLst>
              <a:ext uri="{FF2B5EF4-FFF2-40B4-BE49-F238E27FC236}">
                <a16:creationId xmlns:a16="http://schemas.microsoft.com/office/drawing/2014/main" id="{FA443910-300C-40EC-A355-5D844FADC08E}"/>
              </a:ext>
            </a:extLst>
          </p:cNvPr>
          <p:cNvGrpSpPr/>
          <p:nvPr/>
        </p:nvGrpSpPr>
        <p:grpSpPr>
          <a:xfrm>
            <a:off x="6058167" y="3938641"/>
            <a:ext cx="488274" cy="481943"/>
            <a:chOff x="644258" y="3180509"/>
            <a:chExt cx="488274" cy="481943"/>
          </a:xfrm>
          <a:solidFill>
            <a:schemeClr val="accent2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DD95A0C-3BC0-4BC3-901A-2CCF98FF54A7}"/>
                </a:ext>
              </a:extLst>
            </p:cNvPr>
            <p:cNvSpPr/>
            <p:nvPr/>
          </p:nvSpPr>
          <p:spPr>
            <a:xfrm>
              <a:off x="644258" y="3180509"/>
              <a:ext cx="488274" cy="481943"/>
            </a:xfrm>
            <a:custGeom>
              <a:avLst/>
              <a:gdLst>
                <a:gd name="connsiteX0" fmla="*/ 476404 w 488274"/>
                <a:gd name="connsiteY0" fmla="*/ 481944 h 481943"/>
                <a:gd name="connsiteX1" fmla="*/ 468491 w 488274"/>
                <a:gd name="connsiteY1" fmla="*/ 479570 h 481943"/>
                <a:gd name="connsiteX2" fmla="*/ 383023 w 488274"/>
                <a:gd name="connsiteY2" fmla="*/ 409138 h 481943"/>
                <a:gd name="connsiteX3" fmla="*/ 75180 w 488274"/>
                <a:gd name="connsiteY3" fmla="*/ 409138 h 481943"/>
                <a:gd name="connsiteX4" fmla="*/ 0 w 488274"/>
                <a:gd name="connsiteY4" fmla="*/ 333958 h 481943"/>
                <a:gd name="connsiteX5" fmla="*/ 0 w 488274"/>
                <a:gd name="connsiteY5" fmla="*/ 75180 h 481943"/>
                <a:gd name="connsiteX6" fmla="*/ 75180 w 488274"/>
                <a:gd name="connsiteY6" fmla="*/ 0 h 481943"/>
                <a:gd name="connsiteX7" fmla="*/ 413095 w 488274"/>
                <a:gd name="connsiteY7" fmla="*/ 0 h 481943"/>
                <a:gd name="connsiteX8" fmla="*/ 488275 w 488274"/>
                <a:gd name="connsiteY8" fmla="*/ 75180 h 481943"/>
                <a:gd name="connsiteX9" fmla="*/ 488275 w 488274"/>
                <a:gd name="connsiteY9" fmla="*/ 470865 h 481943"/>
                <a:gd name="connsiteX10" fmla="*/ 481152 w 488274"/>
                <a:gd name="connsiteY10" fmla="*/ 481944 h 481943"/>
                <a:gd name="connsiteX11" fmla="*/ 476404 w 488274"/>
                <a:gd name="connsiteY11" fmla="*/ 481944 h 481943"/>
                <a:gd name="connsiteX12" fmla="*/ 75180 w 488274"/>
                <a:gd name="connsiteY12" fmla="*/ 22950 h 481943"/>
                <a:gd name="connsiteX13" fmla="*/ 23741 w 488274"/>
                <a:gd name="connsiteY13" fmla="*/ 74389 h 481943"/>
                <a:gd name="connsiteX14" fmla="*/ 23741 w 488274"/>
                <a:gd name="connsiteY14" fmla="*/ 333166 h 481943"/>
                <a:gd name="connsiteX15" fmla="*/ 75180 w 488274"/>
                <a:gd name="connsiteY15" fmla="*/ 384605 h 481943"/>
                <a:gd name="connsiteX16" fmla="*/ 387771 w 488274"/>
                <a:gd name="connsiteY16" fmla="*/ 384605 h 481943"/>
                <a:gd name="connsiteX17" fmla="*/ 395685 w 488274"/>
                <a:gd name="connsiteY17" fmla="*/ 386979 h 481943"/>
                <a:gd name="connsiteX18" fmla="*/ 464534 w 488274"/>
                <a:gd name="connsiteY18" fmla="*/ 443958 h 481943"/>
                <a:gd name="connsiteX19" fmla="*/ 464534 w 488274"/>
                <a:gd name="connsiteY19" fmla="*/ 73597 h 481943"/>
                <a:gd name="connsiteX20" fmla="*/ 413095 w 488274"/>
                <a:gd name="connsiteY20" fmla="*/ 22158 h 481943"/>
                <a:gd name="connsiteX21" fmla="*/ 75180 w 488274"/>
                <a:gd name="connsiteY21" fmla="*/ 22158 h 48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8274" h="481943">
                  <a:moveTo>
                    <a:pt x="476404" y="481944"/>
                  </a:moveTo>
                  <a:cubicBezTo>
                    <a:pt x="474030" y="481944"/>
                    <a:pt x="470865" y="481152"/>
                    <a:pt x="468491" y="479570"/>
                  </a:cubicBezTo>
                  <a:lnTo>
                    <a:pt x="383023" y="409138"/>
                  </a:lnTo>
                  <a:lnTo>
                    <a:pt x="75180" y="409138"/>
                  </a:lnTo>
                  <a:cubicBezTo>
                    <a:pt x="34029" y="409138"/>
                    <a:pt x="0" y="375109"/>
                    <a:pt x="0" y="333958"/>
                  </a:cubicBezTo>
                  <a:lnTo>
                    <a:pt x="0" y="75180"/>
                  </a:lnTo>
                  <a:cubicBezTo>
                    <a:pt x="0" y="34029"/>
                    <a:pt x="34029" y="0"/>
                    <a:pt x="75180" y="0"/>
                  </a:cubicBezTo>
                  <a:lnTo>
                    <a:pt x="413095" y="0"/>
                  </a:lnTo>
                  <a:cubicBezTo>
                    <a:pt x="454246" y="0"/>
                    <a:pt x="488275" y="34029"/>
                    <a:pt x="488275" y="75180"/>
                  </a:cubicBezTo>
                  <a:lnTo>
                    <a:pt x="488275" y="470865"/>
                  </a:lnTo>
                  <a:cubicBezTo>
                    <a:pt x="488275" y="475613"/>
                    <a:pt x="485901" y="479570"/>
                    <a:pt x="481152" y="481944"/>
                  </a:cubicBezTo>
                  <a:cubicBezTo>
                    <a:pt x="480361" y="481944"/>
                    <a:pt x="477987" y="481944"/>
                    <a:pt x="476404" y="481944"/>
                  </a:cubicBezTo>
                  <a:close/>
                  <a:moveTo>
                    <a:pt x="75180" y="22950"/>
                  </a:moveTo>
                  <a:cubicBezTo>
                    <a:pt x="46691" y="22950"/>
                    <a:pt x="23741" y="45899"/>
                    <a:pt x="23741" y="74389"/>
                  </a:cubicBezTo>
                  <a:lnTo>
                    <a:pt x="23741" y="333166"/>
                  </a:lnTo>
                  <a:cubicBezTo>
                    <a:pt x="23741" y="361656"/>
                    <a:pt x="46691" y="384605"/>
                    <a:pt x="75180" y="384605"/>
                  </a:cubicBezTo>
                  <a:lnTo>
                    <a:pt x="387771" y="384605"/>
                  </a:lnTo>
                  <a:cubicBezTo>
                    <a:pt x="390145" y="384605"/>
                    <a:pt x="393310" y="385397"/>
                    <a:pt x="395685" y="386979"/>
                  </a:cubicBezTo>
                  <a:lnTo>
                    <a:pt x="464534" y="443958"/>
                  </a:lnTo>
                  <a:lnTo>
                    <a:pt x="464534" y="73597"/>
                  </a:lnTo>
                  <a:cubicBezTo>
                    <a:pt x="464534" y="45108"/>
                    <a:pt x="441584" y="22158"/>
                    <a:pt x="413095" y="22158"/>
                  </a:cubicBezTo>
                  <a:lnTo>
                    <a:pt x="75180" y="22158"/>
                  </a:lnTo>
                  <a:close/>
                </a:path>
              </a:pathLst>
            </a:custGeom>
            <a:grpFill/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35" name="Graphic 1">
              <a:extLst>
                <a:ext uri="{FF2B5EF4-FFF2-40B4-BE49-F238E27FC236}">
                  <a16:creationId xmlns:a16="http://schemas.microsoft.com/office/drawing/2014/main" id="{C01916F8-B860-4172-A7EE-E0E87B3A38BC}"/>
                </a:ext>
              </a:extLst>
            </p:cNvPr>
            <p:cNvGrpSpPr/>
            <p:nvPr/>
          </p:nvGrpSpPr>
          <p:grpSpPr>
            <a:xfrm>
              <a:off x="720229" y="3342739"/>
              <a:ext cx="337123" cy="93381"/>
              <a:chOff x="720229" y="3342739"/>
              <a:chExt cx="337123" cy="93381"/>
            </a:xfrm>
            <a:grpFill/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2A3C5BE-B76A-4BB0-864E-AEAAD64BF9F2}"/>
                  </a:ext>
                </a:extLst>
              </p:cNvPr>
              <p:cNvSpPr/>
              <p:nvPr/>
            </p:nvSpPr>
            <p:spPr>
              <a:xfrm>
                <a:off x="720229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grpFill/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135A895-7F6E-49D2-BD6D-3F4FA49D5ECD}"/>
                  </a:ext>
                </a:extLst>
              </p:cNvPr>
              <p:cNvSpPr/>
              <p:nvPr/>
            </p:nvSpPr>
            <p:spPr>
              <a:xfrm>
                <a:off x="842100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grpFill/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6DFF4CAE-190B-458C-8027-E440728FA4F9}"/>
                  </a:ext>
                </a:extLst>
              </p:cNvPr>
              <p:cNvSpPr/>
              <p:nvPr/>
            </p:nvSpPr>
            <p:spPr>
              <a:xfrm>
                <a:off x="963971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grpFill/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21D17F7-7460-4E75-ACA5-90E3BDEDCB60}"/>
              </a:ext>
            </a:extLst>
          </p:cNvPr>
          <p:cNvCxnSpPr>
            <a:cxnSpLocks/>
            <a:stCxn id="40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5AFBD4F9-D524-461D-B853-AC5EF3DCE234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33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A0DF87C6-0B50-4249-907C-08F5F24ED8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4306932"/>
              </p:ext>
            </p:extLst>
          </p:nvPr>
        </p:nvGraphicFramePr>
        <p:xfrm>
          <a:off x="6256120" y="1300747"/>
          <a:ext cx="5598694" cy="4673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ED3F5AF-09DB-456B-A15E-DC85B6A863C0}"/>
              </a:ext>
            </a:extLst>
          </p:cNvPr>
          <p:cNvSpPr txBox="1"/>
          <p:nvPr/>
        </p:nvSpPr>
        <p:spPr>
          <a:xfrm>
            <a:off x="931583" y="1777745"/>
            <a:ext cx="2461776" cy="54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accent1"/>
                </a:solidFill>
              </a:rPr>
              <a:t>01</a:t>
            </a:r>
            <a:endParaRPr lang="en-ID" sz="3600" b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DB456B-8B52-47B0-9776-78D3574224F7}"/>
              </a:ext>
            </a:extLst>
          </p:cNvPr>
          <p:cNvSpPr txBox="1"/>
          <p:nvPr/>
        </p:nvSpPr>
        <p:spPr>
          <a:xfrm>
            <a:off x="1655805" y="1659680"/>
            <a:ext cx="436141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5A8419-001D-45E3-8594-32C7E3E92CD7}"/>
              </a:ext>
            </a:extLst>
          </p:cNvPr>
          <p:cNvSpPr txBox="1"/>
          <p:nvPr/>
        </p:nvSpPr>
        <p:spPr>
          <a:xfrm>
            <a:off x="931583" y="2978410"/>
            <a:ext cx="2461776" cy="54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accent2"/>
                </a:solidFill>
              </a:rPr>
              <a:t>02</a:t>
            </a:r>
            <a:endParaRPr lang="en-ID" sz="3600" b="1" dirty="0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339843-4393-493B-8057-4689E8E7DD16}"/>
              </a:ext>
            </a:extLst>
          </p:cNvPr>
          <p:cNvSpPr txBox="1"/>
          <p:nvPr/>
        </p:nvSpPr>
        <p:spPr>
          <a:xfrm>
            <a:off x="1655805" y="2860345"/>
            <a:ext cx="436141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D9BF0D-3A7E-4890-80F9-C1CC824B998E}"/>
              </a:ext>
            </a:extLst>
          </p:cNvPr>
          <p:cNvSpPr txBox="1"/>
          <p:nvPr/>
        </p:nvSpPr>
        <p:spPr>
          <a:xfrm>
            <a:off x="931583" y="4179075"/>
            <a:ext cx="2461776" cy="54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accent3"/>
                </a:solidFill>
              </a:rPr>
              <a:t>03</a:t>
            </a:r>
            <a:endParaRPr lang="en-ID" sz="3600" b="1" dirty="0">
              <a:solidFill>
                <a:schemeClr val="accent3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6EA98-D19F-468B-83EA-33907031E5C9}"/>
              </a:ext>
            </a:extLst>
          </p:cNvPr>
          <p:cNvSpPr txBox="1"/>
          <p:nvPr/>
        </p:nvSpPr>
        <p:spPr>
          <a:xfrm>
            <a:off x="1655805" y="4061010"/>
            <a:ext cx="436141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42A15-ACF0-45A5-984B-CAE0C23A91F6}"/>
              </a:ext>
            </a:extLst>
          </p:cNvPr>
          <p:cNvSpPr txBox="1"/>
          <p:nvPr/>
        </p:nvSpPr>
        <p:spPr>
          <a:xfrm>
            <a:off x="931583" y="5379740"/>
            <a:ext cx="2461776" cy="54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accent4"/>
                </a:solidFill>
              </a:rPr>
              <a:t>04</a:t>
            </a:r>
            <a:endParaRPr lang="en-ID" sz="3600" b="1" dirty="0">
              <a:solidFill>
                <a:schemeClr val="accent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1DFAF-B418-449A-A973-A847FC0A0529}"/>
              </a:ext>
            </a:extLst>
          </p:cNvPr>
          <p:cNvSpPr txBox="1"/>
          <p:nvPr/>
        </p:nvSpPr>
        <p:spPr>
          <a:xfrm>
            <a:off x="1655805" y="5261675"/>
            <a:ext cx="436141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2CE9A-9B8E-40C9-B3F6-D26BE25B32CE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Marketing Strategy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FA71DC-A972-45EF-87EB-842D74B12F71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 Status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79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B6C9647-A07B-4270-A899-8541E40C836A}"/>
              </a:ext>
            </a:extLst>
          </p:cNvPr>
          <p:cNvSpPr/>
          <p:nvPr/>
        </p:nvSpPr>
        <p:spPr>
          <a:xfrm>
            <a:off x="280086" y="1"/>
            <a:ext cx="4975654" cy="2487827"/>
          </a:xfrm>
          <a:custGeom>
            <a:avLst/>
            <a:gdLst>
              <a:gd name="connsiteX0" fmla="*/ 0 w 4975654"/>
              <a:gd name="connsiteY0" fmla="*/ 0 h 2487827"/>
              <a:gd name="connsiteX1" fmla="*/ 4975654 w 4975654"/>
              <a:gd name="connsiteY1" fmla="*/ 0 h 2487827"/>
              <a:gd name="connsiteX2" fmla="*/ 2487827 w 4975654"/>
              <a:gd name="connsiteY2" fmla="*/ 2487827 h 2487827"/>
              <a:gd name="connsiteX3" fmla="*/ 0 w 4975654"/>
              <a:gd name="connsiteY3" fmla="*/ 0 h 2487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75654" h="2487827">
                <a:moveTo>
                  <a:pt x="0" y="0"/>
                </a:moveTo>
                <a:lnTo>
                  <a:pt x="4975654" y="0"/>
                </a:lnTo>
                <a:cubicBezTo>
                  <a:pt x="4975654" y="1373989"/>
                  <a:pt x="3861816" y="2487827"/>
                  <a:pt x="2487827" y="2487827"/>
                </a:cubicBezTo>
                <a:cubicBezTo>
                  <a:pt x="1113838" y="2487827"/>
                  <a:pt x="0" y="1373989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F5E7C9-1F78-4D46-AD38-A6AED89E3B2A}"/>
              </a:ext>
            </a:extLst>
          </p:cNvPr>
          <p:cNvGrpSpPr/>
          <p:nvPr/>
        </p:nvGrpSpPr>
        <p:grpSpPr>
          <a:xfrm>
            <a:off x="1178505" y="1219201"/>
            <a:ext cx="3234196" cy="6138722"/>
            <a:chOff x="7124700" y="1142285"/>
            <a:chExt cx="4038600" cy="8050316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F53D33D4-2F96-4CF4-AEA2-B3C148125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1583" y="1142285"/>
              <a:ext cx="3980699" cy="8050316"/>
            </a:xfrm>
            <a:custGeom>
              <a:avLst/>
              <a:gdLst>
                <a:gd name="T0" fmla="*/ 297 w 1925"/>
                <a:gd name="T1" fmla="*/ 3893 h 3893"/>
                <a:gd name="T2" fmla="*/ 266 w 1925"/>
                <a:gd name="T3" fmla="*/ 3892 h 3893"/>
                <a:gd name="T4" fmla="*/ 209 w 1925"/>
                <a:gd name="T5" fmla="*/ 3880 h 3893"/>
                <a:gd name="T6" fmla="*/ 155 w 1925"/>
                <a:gd name="T7" fmla="*/ 3858 h 3893"/>
                <a:gd name="T8" fmla="*/ 108 w 1925"/>
                <a:gd name="T9" fmla="*/ 3826 h 3893"/>
                <a:gd name="T10" fmla="*/ 68 w 1925"/>
                <a:gd name="T11" fmla="*/ 3786 h 3893"/>
                <a:gd name="T12" fmla="*/ 37 w 1925"/>
                <a:gd name="T13" fmla="*/ 3738 h 3893"/>
                <a:gd name="T14" fmla="*/ 14 w 1925"/>
                <a:gd name="T15" fmla="*/ 3686 h 3893"/>
                <a:gd name="T16" fmla="*/ 2 w 1925"/>
                <a:gd name="T17" fmla="*/ 3629 h 3893"/>
                <a:gd name="T18" fmla="*/ 0 w 1925"/>
                <a:gd name="T19" fmla="*/ 295 h 3893"/>
                <a:gd name="T20" fmla="*/ 2 w 1925"/>
                <a:gd name="T21" fmla="*/ 265 h 3893"/>
                <a:gd name="T22" fmla="*/ 14 w 1925"/>
                <a:gd name="T23" fmla="*/ 207 h 3893"/>
                <a:gd name="T24" fmla="*/ 37 w 1925"/>
                <a:gd name="T25" fmla="*/ 155 h 3893"/>
                <a:gd name="T26" fmla="*/ 68 w 1925"/>
                <a:gd name="T27" fmla="*/ 108 h 3893"/>
                <a:gd name="T28" fmla="*/ 108 w 1925"/>
                <a:gd name="T29" fmla="*/ 68 h 3893"/>
                <a:gd name="T30" fmla="*/ 155 w 1925"/>
                <a:gd name="T31" fmla="*/ 36 h 3893"/>
                <a:gd name="T32" fmla="*/ 209 w 1925"/>
                <a:gd name="T33" fmla="*/ 14 h 3893"/>
                <a:gd name="T34" fmla="*/ 266 w 1925"/>
                <a:gd name="T35" fmla="*/ 2 h 3893"/>
                <a:gd name="T36" fmla="*/ 1629 w 1925"/>
                <a:gd name="T37" fmla="*/ 0 h 3893"/>
                <a:gd name="T38" fmla="*/ 1659 w 1925"/>
                <a:gd name="T39" fmla="*/ 2 h 3893"/>
                <a:gd name="T40" fmla="*/ 1718 w 1925"/>
                <a:gd name="T41" fmla="*/ 14 h 3893"/>
                <a:gd name="T42" fmla="*/ 1770 w 1925"/>
                <a:gd name="T43" fmla="*/ 36 h 3893"/>
                <a:gd name="T44" fmla="*/ 1817 w 1925"/>
                <a:gd name="T45" fmla="*/ 68 h 3893"/>
                <a:gd name="T46" fmla="*/ 1858 w 1925"/>
                <a:gd name="T47" fmla="*/ 108 h 3893"/>
                <a:gd name="T48" fmla="*/ 1890 w 1925"/>
                <a:gd name="T49" fmla="*/ 155 h 3893"/>
                <a:gd name="T50" fmla="*/ 1911 w 1925"/>
                <a:gd name="T51" fmla="*/ 207 h 3893"/>
                <a:gd name="T52" fmla="*/ 1923 w 1925"/>
                <a:gd name="T53" fmla="*/ 265 h 3893"/>
                <a:gd name="T54" fmla="*/ 1925 w 1925"/>
                <a:gd name="T55" fmla="*/ 3599 h 3893"/>
                <a:gd name="T56" fmla="*/ 1923 w 1925"/>
                <a:gd name="T57" fmla="*/ 3629 h 3893"/>
                <a:gd name="T58" fmla="*/ 1911 w 1925"/>
                <a:gd name="T59" fmla="*/ 3686 h 3893"/>
                <a:gd name="T60" fmla="*/ 1890 w 1925"/>
                <a:gd name="T61" fmla="*/ 3738 h 3893"/>
                <a:gd name="T62" fmla="*/ 1858 w 1925"/>
                <a:gd name="T63" fmla="*/ 3786 h 3893"/>
                <a:gd name="T64" fmla="*/ 1817 w 1925"/>
                <a:gd name="T65" fmla="*/ 3826 h 3893"/>
                <a:gd name="T66" fmla="*/ 1770 w 1925"/>
                <a:gd name="T67" fmla="*/ 3858 h 3893"/>
                <a:gd name="T68" fmla="*/ 1718 w 1925"/>
                <a:gd name="T69" fmla="*/ 3880 h 3893"/>
                <a:gd name="T70" fmla="*/ 1659 w 1925"/>
                <a:gd name="T71" fmla="*/ 3892 h 3893"/>
                <a:gd name="T72" fmla="*/ 1629 w 1925"/>
                <a:gd name="T73" fmla="*/ 3893 h 3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5" h="3893">
                  <a:moveTo>
                    <a:pt x="1629" y="3893"/>
                  </a:moveTo>
                  <a:lnTo>
                    <a:pt x="297" y="3893"/>
                  </a:lnTo>
                  <a:lnTo>
                    <a:pt x="297" y="3893"/>
                  </a:lnTo>
                  <a:lnTo>
                    <a:pt x="266" y="3892"/>
                  </a:lnTo>
                  <a:lnTo>
                    <a:pt x="238" y="3886"/>
                  </a:lnTo>
                  <a:lnTo>
                    <a:pt x="209" y="3880"/>
                  </a:lnTo>
                  <a:lnTo>
                    <a:pt x="182" y="3870"/>
                  </a:lnTo>
                  <a:lnTo>
                    <a:pt x="155" y="3858"/>
                  </a:lnTo>
                  <a:lnTo>
                    <a:pt x="132" y="3843"/>
                  </a:lnTo>
                  <a:lnTo>
                    <a:pt x="108" y="3826"/>
                  </a:lnTo>
                  <a:lnTo>
                    <a:pt x="88" y="3807"/>
                  </a:lnTo>
                  <a:lnTo>
                    <a:pt x="68" y="3786"/>
                  </a:lnTo>
                  <a:lnTo>
                    <a:pt x="51" y="3764"/>
                  </a:lnTo>
                  <a:lnTo>
                    <a:pt x="37" y="3738"/>
                  </a:lnTo>
                  <a:lnTo>
                    <a:pt x="24" y="3713"/>
                  </a:lnTo>
                  <a:lnTo>
                    <a:pt x="14" y="3686"/>
                  </a:lnTo>
                  <a:lnTo>
                    <a:pt x="7" y="3658"/>
                  </a:lnTo>
                  <a:lnTo>
                    <a:pt x="2" y="3629"/>
                  </a:lnTo>
                  <a:lnTo>
                    <a:pt x="0" y="3599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2" y="265"/>
                  </a:lnTo>
                  <a:lnTo>
                    <a:pt x="7" y="236"/>
                  </a:lnTo>
                  <a:lnTo>
                    <a:pt x="14" y="207"/>
                  </a:lnTo>
                  <a:lnTo>
                    <a:pt x="24" y="180"/>
                  </a:lnTo>
                  <a:lnTo>
                    <a:pt x="37" y="155"/>
                  </a:lnTo>
                  <a:lnTo>
                    <a:pt x="51" y="130"/>
                  </a:lnTo>
                  <a:lnTo>
                    <a:pt x="68" y="108"/>
                  </a:lnTo>
                  <a:lnTo>
                    <a:pt x="88" y="86"/>
                  </a:lnTo>
                  <a:lnTo>
                    <a:pt x="108" y="68"/>
                  </a:lnTo>
                  <a:lnTo>
                    <a:pt x="132" y="51"/>
                  </a:lnTo>
                  <a:lnTo>
                    <a:pt x="155" y="36"/>
                  </a:lnTo>
                  <a:lnTo>
                    <a:pt x="182" y="22"/>
                  </a:lnTo>
                  <a:lnTo>
                    <a:pt x="209" y="14"/>
                  </a:lnTo>
                  <a:lnTo>
                    <a:pt x="238" y="6"/>
                  </a:lnTo>
                  <a:lnTo>
                    <a:pt x="266" y="2"/>
                  </a:lnTo>
                  <a:lnTo>
                    <a:pt x="297" y="0"/>
                  </a:lnTo>
                  <a:lnTo>
                    <a:pt x="1629" y="0"/>
                  </a:lnTo>
                  <a:lnTo>
                    <a:pt x="1629" y="0"/>
                  </a:lnTo>
                  <a:lnTo>
                    <a:pt x="1659" y="2"/>
                  </a:lnTo>
                  <a:lnTo>
                    <a:pt x="1689" y="6"/>
                  </a:lnTo>
                  <a:lnTo>
                    <a:pt x="1718" y="14"/>
                  </a:lnTo>
                  <a:lnTo>
                    <a:pt x="1745" y="22"/>
                  </a:lnTo>
                  <a:lnTo>
                    <a:pt x="1770" y="36"/>
                  </a:lnTo>
                  <a:lnTo>
                    <a:pt x="1794" y="51"/>
                  </a:lnTo>
                  <a:lnTo>
                    <a:pt x="1817" y="68"/>
                  </a:lnTo>
                  <a:lnTo>
                    <a:pt x="1837" y="86"/>
                  </a:lnTo>
                  <a:lnTo>
                    <a:pt x="1858" y="108"/>
                  </a:lnTo>
                  <a:lnTo>
                    <a:pt x="1874" y="130"/>
                  </a:lnTo>
                  <a:lnTo>
                    <a:pt x="1890" y="155"/>
                  </a:lnTo>
                  <a:lnTo>
                    <a:pt x="1901" y="180"/>
                  </a:lnTo>
                  <a:lnTo>
                    <a:pt x="1911" y="207"/>
                  </a:lnTo>
                  <a:lnTo>
                    <a:pt x="1918" y="236"/>
                  </a:lnTo>
                  <a:lnTo>
                    <a:pt x="1923" y="265"/>
                  </a:lnTo>
                  <a:lnTo>
                    <a:pt x="1925" y="295"/>
                  </a:lnTo>
                  <a:lnTo>
                    <a:pt x="1925" y="3599"/>
                  </a:lnTo>
                  <a:lnTo>
                    <a:pt x="1925" y="3599"/>
                  </a:lnTo>
                  <a:lnTo>
                    <a:pt x="1923" y="3629"/>
                  </a:lnTo>
                  <a:lnTo>
                    <a:pt x="1918" y="3658"/>
                  </a:lnTo>
                  <a:lnTo>
                    <a:pt x="1911" y="3686"/>
                  </a:lnTo>
                  <a:lnTo>
                    <a:pt x="1901" y="3713"/>
                  </a:lnTo>
                  <a:lnTo>
                    <a:pt x="1890" y="3738"/>
                  </a:lnTo>
                  <a:lnTo>
                    <a:pt x="1874" y="3764"/>
                  </a:lnTo>
                  <a:lnTo>
                    <a:pt x="1858" y="3786"/>
                  </a:lnTo>
                  <a:lnTo>
                    <a:pt x="1837" y="3807"/>
                  </a:lnTo>
                  <a:lnTo>
                    <a:pt x="1817" y="3826"/>
                  </a:lnTo>
                  <a:lnTo>
                    <a:pt x="1794" y="3843"/>
                  </a:lnTo>
                  <a:lnTo>
                    <a:pt x="1770" y="3858"/>
                  </a:lnTo>
                  <a:lnTo>
                    <a:pt x="1745" y="3870"/>
                  </a:lnTo>
                  <a:lnTo>
                    <a:pt x="1718" y="3880"/>
                  </a:lnTo>
                  <a:lnTo>
                    <a:pt x="1689" y="3886"/>
                  </a:lnTo>
                  <a:lnTo>
                    <a:pt x="1659" y="3892"/>
                  </a:lnTo>
                  <a:lnTo>
                    <a:pt x="1629" y="3893"/>
                  </a:lnTo>
                  <a:lnTo>
                    <a:pt x="1629" y="38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E88E30CD-941E-442E-8713-156D3C7A1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9072" y="1185711"/>
              <a:ext cx="448734" cy="7965532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33DB4280-55F8-457F-91D7-BF5E6789D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0534" y="1181576"/>
              <a:ext cx="469413" cy="7973803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A8458C05-BCF4-4712-8F13-9EDCB095C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7385" y="1171236"/>
              <a:ext cx="3749095" cy="299845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2A56776-F470-4B4A-A8FB-7929AA580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1583" y="1932221"/>
              <a:ext cx="3980699" cy="59970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F3F8393-1953-4E9A-8404-6B8C18F15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1583" y="8365443"/>
              <a:ext cx="3980699" cy="5790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EA6A1432-8425-4CA2-8488-406525D88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1892" y="1208458"/>
              <a:ext cx="3840082" cy="7915902"/>
            </a:xfrm>
            <a:custGeom>
              <a:avLst/>
              <a:gdLst>
                <a:gd name="T0" fmla="*/ 263 w 1857"/>
                <a:gd name="T1" fmla="*/ 3828 h 3828"/>
                <a:gd name="T2" fmla="*/ 210 w 1857"/>
                <a:gd name="T3" fmla="*/ 3823 h 3828"/>
                <a:gd name="T4" fmla="*/ 160 w 1857"/>
                <a:gd name="T5" fmla="*/ 3807 h 3828"/>
                <a:gd name="T6" fmla="*/ 116 w 1857"/>
                <a:gd name="T7" fmla="*/ 3784 h 3828"/>
                <a:gd name="T8" fmla="*/ 78 w 1857"/>
                <a:gd name="T9" fmla="*/ 3752 h 3828"/>
                <a:gd name="T10" fmla="*/ 46 w 1857"/>
                <a:gd name="T11" fmla="*/ 3713 h 3828"/>
                <a:gd name="T12" fmla="*/ 20 w 1857"/>
                <a:gd name="T13" fmla="*/ 3668 h 3828"/>
                <a:gd name="T14" fmla="*/ 5 w 1857"/>
                <a:gd name="T15" fmla="*/ 3619 h 3828"/>
                <a:gd name="T16" fmla="*/ 0 w 1857"/>
                <a:gd name="T17" fmla="*/ 3567 h 3828"/>
                <a:gd name="T18" fmla="*/ 0 w 1857"/>
                <a:gd name="T19" fmla="*/ 263 h 3828"/>
                <a:gd name="T20" fmla="*/ 5 w 1857"/>
                <a:gd name="T21" fmla="*/ 211 h 3828"/>
                <a:gd name="T22" fmla="*/ 20 w 1857"/>
                <a:gd name="T23" fmla="*/ 162 h 3828"/>
                <a:gd name="T24" fmla="*/ 46 w 1857"/>
                <a:gd name="T25" fmla="*/ 117 h 3828"/>
                <a:gd name="T26" fmla="*/ 78 w 1857"/>
                <a:gd name="T27" fmla="*/ 78 h 3828"/>
                <a:gd name="T28" fmla="*/ 116 w 1857"/>
                <a:gd name="T29" fmla="*/ 46 h 3828"/>
                <a:gd name="T30" fmla="*/ 160 w 1857"/>
                <a:gd name="T31" fmla="*/ 22 h 3828"/>
                <a:gd name="T32" fmla="*/ 210 w 1857"/>
                <a:gd name="T33" fmla="*/ 7 h 3828"/>
                <a:gd name="T34" fmla="*/ 263 w 1857"/>
                <a:gd name="T35" fmla="*/ 0 h 3828"/>
                <a:gd name="T36" fmla="*/ 1595 w 1857"/>
                <a:gd name="T37" fmla="*/ 0 h 3828"/>
                <a:gd name="T38" fmla="*/ 1649 w 1857"/>
                <a:gd name="T39" fmla="*/ 7 h 3828"/>
                <a:gd name="T40" fmla="*/ 1697 w 1857"/>
                <a:gd name="T41" fmla="*/ 22 h 3828"/>
                <a:gd name="T42" fmla="*/ 1741 w 1857"/>
                <a:gd name="T43" fmla="*/ 46 h 3828"/>
                <a:gd name="T44" fmla="*/ 1780 w 1857"/>
                <a:gd name="T45" fmla="*/ 78 h 3828"/>
                <a:gd name="T46" fmla="*/ 1812 w 1857"/>
                <a:gd name="T47" fmla="*/ 117 h 3828"/>
                <a:gd name="T48" fmla="*/ 1837 w 1857"/>
                <a:gd name="T49" fmla="*/ 162 h 3828"/>
                <a:gd name="T50" fmla="*/ 1852 w 1857"/>
                <a:gd name="T51" fmla="*/ 211 h 3828"/>
                <a:gd name="T52" fmla="*/ 1857 w 1857"/>
                <a:gd name="T53" fmla="*/ 263 h 3828"/>
                <a:gd name="T54" fmla="*/ 1857 w 1857"/>
                <a:gd name="T55" fmla="*/ 3567 h 3828"/>
                <a:gd name="T56" fmla="*/ 1852 w 1857"/>
                <a:gd name="T57" fmla="*/ 3619 h 3828"/>
                <a:gd name="T58" fmla="*/ 1837 w 1857"/>
                <a:gd name="T59" fmla="*/ 3668 h 3828"/>
                <a:gd name="T60" fmla="*/ 1812 w 1857"/>
                <a:gd name="T61" fmla="*/ 3713 h 3828"/>
                <a:gd name="T62" fmla="*/ 1780 w 1857"/>
                <a:gd name="T63" fmla="*/ 3752 h 3828"/>
                <a:gd name="T64" fmla="*/ 1741 w 1857"/>
                <a:gd name="T65" fmla="*/ 3784 h 3828"/>
                <a:gd name="T66" fmla="*/ 1697 w 1857"/>
                <a:gd name="T67" fmla="*/ 3807 h 3828"/>
                <a:gd name="T68" fmla="*/ 1649 w 1857"/>
                <a:gd name="T69" fmla="*/ 3823 h 3828"/>
                <a:gd name="T70" fmla="*/ 1595 w 1857"/>
                <a:gd name="T71" fmla="*/ 3828 h 3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57" h="3828">
                  <a:moveTo>
                    <a:pt x="263" y="3828"/>
                  </a:moveTo>
                  <a:lnTo>
                    <a:pt x="263" y="3828"/>
                  </a:lnTo>
                  <a:lnTo>
                    <a:pt x="236" y="3828"/>
                  </a:lnTo>
                  <a:lnTo>
                    <a:pt x="210" y="3823"/>
                  </a:lnTo>
                  <a:lnTo>
                    <a:pt x="185" y="3816"/>
                  </a:lnTo>
                  <a:lnTo>
                    <a:pt x="160" y="3807"/>
                  </a:lnTo>
                  <a:lnTo>
                    <a:pt x="138" y="3797"/>
                  </a:lnTo>
                  <a:lnTo>
                    <a:pt x="116" y="3784"/>
                  </a:lnTo>
                  <a:lnTo>
                    <a:pt x="96" y="3769"/>
                  </a:lnTo>
                  <a:lnTo>
                    <a:pt x="78" y="3752"/>
                  </a:lnTo>
                  <a:lnTo>
                    <a:pt x="61" y="3733"/>
                  </a:lnTo>
                  <a:lnTo>
                    <a:pt x="46" y="3713"/>
                  </a:lnTo>
                  <a:lnTo>
                    <a:pt x="32" y="3691"/>
                  </a:lnTo>
                  <a:lnTo>
                    <a:pt x="20" y="3668"/>
                  </a:lnTo>
                  <a:lnTo>
                    <a:pt x="12" y="3644"/>
                  </a:lnTo>
                  <a:lnTo>
                    <a:pt x="5" y="3619"/>
                  </a:lnTo>
                  <a:lnTo>
                    <a:pt x="2" y="3594"/>
                  </a:lnTo>
                  <a:lnTo>
                    <a:pt x="0" y="3567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36"/>
                  </a:lnTo>
                  <a:lnTo>
                    <a:pt x="5" y="211"/>
                  </a:lnTo>
                  <a:lnTo>
                    <a:pt x="12" y="185"/>
                  </a:lnTo>
                  <a:lnTo>
                    <a:pt x="20" y="162"/>
                  </a:lnTo>
                  <a:lnTo>
                    <a:pt x="32" y="138"/>
                  </a:lnTo>
                  <a:lnTo>
                    <a:pt x="46" y="117"/>
                  </a:lnTo>
                  <a:lnTo>
                    <a:pt x="61" y="96"/>
                  </a:lnTo>
                  <a:lnTo>
                    <a:pt x="78" y="78"/>
                  </a:lnTo>
                  <a:lnTo>
                    <a:pt x="96" y="61"/>
                  </a:lnTo>
                  <a:lnTo>
                    <a:pt x="116" y="46"/>
                  </a:lnTo>
                  <a:lnTo>
                    <a:pt x="138" y="32"/>
                  </a:lnTo>
                  <a:lnTo>
                    <a:pt x="160" y="22"/>
                  </a:lnTo>
                  <a:lnTo>
                    <a:pt x="185" y="12"/>
                  </a:lnTo>
                  <a:lnTo>
                    <a:pt x="210" y="7"/>
                  </a:lnTo>
                  <a:lnTo>
                    <a:pt x="236" y="2"/>
                  </a:lnTo>
                  <a:lnTo>
                    <a:pt x="263" y="0"/>
                  </a:lnTo>
                  <a:lnTo>
                    <a:pt x="1595" y="0"/>
                  </a:lnTo>
                  <a:lnTo>
                    <a:pt x="1595" y="0"/>
                  </a:lnTo>
                  <a:lnTo>
                    <a:pt x="1622" y="2"/>
                  </a:lnTo>
                  <a:lnTo>
                    <a:pt x="1649" y="7"/>
                  </a:lnTo>
                  <a:lnTo>
                    <a:pt x="1674" y="12"/>
                  </a:lnTo>
                  <a:lnTo>
                    <a:pt x="1697" y="22"/>
                  </a:lnTo>
                  <a:lnTo>
                    <a:pt x="1721" y="32"/>
                  </a:lnTo>
                  <a:lnTo>
                    <a:pt x="1741" y="46"/>
                  </a:lnTo>
                  <a:lnTo>
                    <a:pt x="1761" y="61"/>
                  </a:lnTo>
                  <a:lnTo>
                    <a:pt x="1780" y="78"/>
                  </a:lnTo>
                  <a:lnTo>
                    <a:pt x="1797" y="96"/>
                  </a:lnTo>
                  <a:lnTo>
                    <a:pt x="1812" y="117"/>
                  </a:lnTo>
                  <a:lnTo>
                    <a:pt x="1825" y="138"/>
                  </a:lnTo>
                  <a:lnTo>
                    <a:pt x="1837" y="162"/>
                  </a:lnTo>
                  <a:lnTo>
                    <a:pt x="1845" y="185"/>
                  </a:lnTo>
                  <a:lnTo>
                    <a:pt x="1852" y="211"/>
                  </a:lnTo>
                  <a:lnTo>
                    <a:pt x="1856" y="236"/>
                  </a:lnTo>
                  <a:lnTo>
                    <a:pt x="1857" y="263"/>
                  </a:lnTo>
                  <a:lnTo>
                    <a:pt x="1857" y="3567"/>
                  </a:lnTo>
                  <a:lnTo>
                    <a:pt x="1857" y="3567"/>
                  </a:lnTo>
                  <a:lnTo>
                    <a:pt x="1856" y="3594"/>
                  </a:lnTo>
                  <a:lnTo>
                    <a:pt x="1852" y="3619"/>
                  </a:lnTo>
                  <a:lnTo>
                    <a:pt x="1845" y="3644"/>
                  </a:lnTo>
                  <a:lnTo>
                    <a:pt x="1837" y="3668"/>
                  </a:lnTo>
                  <a:lnTo>
                    <a:pt x="1825" y="3691"/>
                  </a:lnTo>
                  <a:lnTo>
                    <a:pt x="1812" y="3713"/>
                  </a:lnTo>
                  <a:lnTo>
                    <a:pt x="1797" y="3733"/>
                  </a:lnTo>
                  <a:lnTo>
                    <a:pt x="1780" y="3752"/>
                  </a:lnTo>
                  <a:lnTo>
                    <a:pt x="1761" y="3769"/>
                  </a:lnTo>
                  <a:lnTo>
                    <a:pt x="1741" y="3784"/>
                  </a:lnTo>
                  <a:lnTo>
                    <a:pt x="1721" y="3797"/>
                  </a:lnTo>
                  <a:lnTo>
                    <a:pt x="1697" y="3807"/>
                  </a:lnTo>
                  <a:lnTo>
                    <a:pt x="1674" y="3816"/>
                  </a:lnTo>
                  <a:lnTo>
                    <a:pt x="1649" y="3823"/>
                  </a:lnTo>
                  <a:lnTo>
                    <a:pt x="1622" y="3828"/>
                  </a:lnTo>
                  <a:lnTo>
                    <a:pt x="1595" y="3828"/>
                  </a:lnTo>
                  <a:lnTo>
                    <a:pt x="263" y="3828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FDB5149-3C91-42E7-998F-79C99E0A40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3929" y="1702685"/>
              <a:ext cx="3809063" cy="6867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44F67C5-6BC3-4D56-AE51-DF34972EF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4608" y="1723364"/>
              <a:ext cx="3771841" cy="6830258"/>
            </a:xfrm>
            <a:prstGeom prst="rect">
              <a:avLst/>
            </a:prstGeom>
            <a:noFill/>
            <a:ln w="47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B0306DE7-C6A6-4575-B7AE-9D431831C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1251884"/>
              <a:ext cx="3757366" cy="7833186"/>
            </a:xfrm>
            <a:custGeom>
              <a:avLst/>
              <a:gdLst>
                <a:gd name="T0" fmla="*/ 243 w 1817"/>
                <a:gd name="T1" fmla="*/ 3788 h 3788"/>
                <a:gd name="T2" fmla="*/ 194 w 1817"/>
                <a:gd name="T3" fmla="*/ 3783 h 3788"/>
                <a:gd name="T4" fmla="*/ 148 w 1817"/>
                <a:gd name="T5" fmla="*/ 3768 h 3788"/>
                <a:gd name="T6" fmla="*/ 106 w 1817"/>
                <a:gd name="T7" fmla="*/ 3746 h 3788"/>
                <a:gd name="T8" fmla="*/ 71 w 1817"/>
                <a:gd name="T9" fmla="*/ 3716 h 3788"/>
                <a:gd name="T10" fmla="*/ 42 w 1817"/>
                <a:gd name="T11" fmla="*/ 3680 h 3788"/>
                <a:gd name="T12" fmla="*/ 19 w 1817"/>
                <a:gd name="T13" fmla="*/ 3640 h 3788"/>
                <a:gd name="T14" fmla="*/ 5 w 1817"/>
                <a:gd name="T15" fmla="*/ 3595 h 3788"/>
                <a:gd name="T16" fmla="*/ 0 w 1817"/>
                <a:gd name="T17" fmla="*/ 3546 h 3788"/>
                <a:gd name="T18" fmla="*/ 0 w 1817"/>
                <a:gd name="T19" fmla="*/ 242 h 3788"/>
                <a:gd name="T20" fmla="*/ 5 w 1817"/>
                <a:gd name="T21" fmla="*/ 193 h 3788"/>
                <a:gd name="T22" fmla="*/ 19 w 1817"/>
                <a:gd name="T23" fmla="*/ 148 h 3788"/>
                <a:gd name="T24" fmla="*/ 42 w 1817"/>
                <a:gd name="T25" fmla="*/ 107 h 3788"/>
                <a:gd name="T26" fmla="*/ 71 w 1817"/>
                <a:gd name="T27" fmla="*/ 70 h 3788"/>
                <a:gd name="T28" fmla="*/ 106 w 1817"/>
                <a:gd name="T29" fmla="*/ 42 h 3788"/>
                <a:gd name="T30" fmla="*/ 148 w 1817"/>
                <a:gd name="T31" fmla="*/ 20 h 3788"/>
                <a:gd name="T32" fmla="*/ 194 w 1817"/>
                <a:gd name="T33" fmla="*/ 5 h 3788"/>
                <a:gd name="T34" fmla="*/ 243 w 1817"/>
                <a:gd name="T35" fmla="*/ 0 h 3788"/>
                <a:gd name="T36" fmla="*/ 1575 w 1817"/>
                <a:gd name="T37" fmla="*/ 0 h 3788"/>
                <a:gd name="T38" fmla="*/ 1624 w 1817"/>
                <a:gd name="T39" fmla="*/ 5 h 3788"/>
                <a:gd name="T40" fmla="*/ 1669 w 1817"/>
                <a:gd name="T41" fmla="*/ 20 h 3788"/>
                <a:gd name="T42" fmla="*/ 1711 w 1817"/>
                <a:gd name="T43" fmla="*/ 42 h 3788"/>
                <a:gd name="T44" fmla="*/ 1746 w 1817"/>
                <a:gd name="T45" fmla="*/ 70 h 3788"/>
                <a:gd name="T46" fmla="*/ 1777 w 1817"/>
                <a:gd name="T47" fmla="*/ 107 h 3788"/>
                <a:gd name="T48" fmla="*/ 1799 w 1817"/>
                <a:gd name="T49" fmla="*/ 148 h 3788"/>
                <a:gd name="T50" fmla="*/ 1812 w 1817"/>
                <a:gd name="T51" fmla="*/ 193 h 3788"/>
                <a:gd name="T52" fmla="*/ 1817 w 1817"/>
                <a:gd name="T53" fmla="*/ 242 h 3788"/>
                <a:gd name="T54" fmla="*/ 1817 w 1817"/>
                <a:gd name="T55" fmla="*/ 3546 h 3788"/>
                <a:gd name="T56" fmla="*/ 1812 w 1817"/>
                <a:gd name="T57" fmla="*/ 3595 h 3788"/>
                <a:gd name="T58" fmla="*/ 1799 w 1817"/>
                <a:gd name="T59" fmla="*/ 3640 h 3788"/>
                <a:gd name="T60" fmla="*/ 1777 w 1817"/>
                <a:gd name="T61" fmla="*/ 3680 h 3788"/>
                <a:gd name="T62" fmla="*/ 1746 w 1817"/>
                <a:gd name="T63" fmla="*/ 3716 h 3788"/>
                <a:gd name="T64" fmla="*/ 1711 w 1817"/>
                <a:gd name="T65" fmla="*/ 3746 h 3788"/>
                <a:gd name="T66" fmla="*/ 1669 w 1817"/>
                <a:gd name="T67" fmla="*/ 3768 h 3788"/>
                <a:gd name="T68" fmla="*/ 1624 w 1817"/>
                <a:gd name="T69" fmla="*/ 3783 h 3788"/>
                <a:gd name="T70" fmla="*/ 1575 w 1817"/>
                <a:gd name="T71" fmla="*/ 3788 h 3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7" h="3788">
                  <a:moveTo>
                    <a:pt x="243" y="3788"/>
                  </a:moveTo>
                  <a:lnTo>
                    <a:pt x="243" y="3788"/>
                  </a:lnTo>
                  <a:lnTo>
                    <a:pt x="217" y="3786"/>
                  </a:lnTo>
                  <a:lnTo>
                    <a:pt x="194" y="3783"/>
                  </a:lnTo>
                  <a:lnTo>
                    <a:pt x="170" y="3776"/>
                  </a:lnTo>
                  <a:lnTo>
                    <a:pt x="148" y="3768"/>
                  </a:lnTo>
                  <a:lnTo>
                    <a:pt x="126" y="3758"/>
                  </a:lnTo>
                  <a:lnTo>
                    <a:pt x="106" y="3746"/>
                  </a:lnTo>
                  <a:lnTo>
                    <a:pt x="88" y="3733"/>
                  </a:lnTo>
                  <a:lnTo>
                    <a:pt x="71" y="3716"/>
                  </a:lnTo>
                  <a:lnTo>
                    <a:pt x="56" y="3699"/>
                  </a:lnTo>
                  <a:lnTo>
                    <a:pt x="42" y="3680"/>
                  </a:lnTo>
                  <a:lnTo>
                    <a:pt x="29" y="3660"/>
                  </a:lnTo>
                  <a:lnTo>
                    <a:pt x="19" y="3640"/>
                  </a:lnTo>
                  <a:lnTo>
                    <a:pt x="10" y="3616"/>
                  </a:lnTo>
                  <a:lnTo>
                    <a:pt x="5" y="3595"/>
                  </a:lnTo>
                  <a:lnTo>
                    <a:pt x="2" y="3569"/>
                  </a:lnTo>
                  <a:lnTo>
                    <a:pt x="0" y="3546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2" y="217"/>
                  </a:lnTo>
                  <a:lnTo>
                    <a:pt x="5" y="193"/>
                  </a:lnTo>
                  <a:lnTo>
                    <a:pt x="10" y="170"/>
                  </a:lnTo>
                  <a:lnTo>
                    <a:pt x="19" y="148"/>
                  </a:lnTo>
                  <a:lnTo>
                    <a:pt x="29" y="127"/>
                  </a:lnTo>
                  <a:lnTo>
                    <a:pt x="42" y="107"/>
                  </a:lnTo>
                  <a:lnTo>
                    <a:pt x="56" y="89"/>
                  </a:lnTo>
                  <a:lnTo>
                    <a:pt x="71" y="70"/>
                  </a:lnTo>
                  <a:lnTo>
                    <a:pt x="88" y="55"/>
                  </a:lnTo>
                  <a:lnTo>
                    <a:pt x="106" y="42"/>
                  </a:lnTo>
                  <a:lnTo>
                    <a:pt x="126" y="30"/>
                  </a:lnTo>
                  <a:lnTo>
                    <a:pt x="148" y="20"/>
                  </a:lnTo>
                  <a:lnTo>
                    <a:pt x="170" y="11"/>
                  </a:lnTo>
                  <a:lnTo>
                    <a:pt x="194" y="5"/>
                  </a:lnTo>
                  <a:lnTo>
                    <a:pt x="217" y="1"/>
                  </a:lnTo>
                  <a:lnTo>
                    <a:pt x="243" y="0"/>
                  </a:lnTo>
                  <a:lnTo>
                    <a:pt x="1575" y="0"/>
                  </a:lnTo>
                  <a:lnTo>
                    <a:pt x="1575" y="0"/>
                  </a:lnTo>
                  <a:lnTo>
                    <a:pt x="1600" y="1"/>
                  </a:lnTo>
                  <a:lnTo>
                    <a:pt x="1624" y="5"/>
                  </a:lnTo>
                  <a:lnTo>
                    <a:pt x="1647" y="11"/>
                  </a:lnTo>
                  <a:lnTo>
                    <a:pt x="1669" y="20"/>
                  </a:lnTo>
                  <a:lnTo>
                    <a:pt x="1691" y="30"/>
                  </a:lnTo>
                  <a:lnTo>
                    <a:pt x="1711" y="42"/>
                  </a:lnTo>
                  <a:lnTo>
                    <a:pt x="1730" y="55"/>
                  </a:lnTo>
                  <a:lnTo>
                    <a:pt x="1746" y="70"/>
                  </a:lnTo>
                  <a:lnTo>
                    <a:pt x="1762" y="89"/>
                  </a:lnTo>
                  <a:lnTo>
                    <a:pt x="1777" y="107"/>
                  </a:lnTo>
                  <a:lnTo>
                    <a:pt x="1788" y="127"/>
                  </a:lnTo>
                  <a:lnTo>
                    <a:pt x="1799" y="148"/>
                  </a:lnTo>
                  <a:lnTo>
                    <a:pt x="1807" y="170"/>
                  </a:lnTo>
                  <a:lnTo>
                    <a:pt x="1812" y="193"/>
                  </a:lnTo>
                  <a:lnTo>
                    <a:pt x="1817" y="217"/>
                  </a:lnTo>
                  <a:lnTo>
                    <a:pt x="1817" y="242"/>
                  </a:lnTo>
                  <a:lnTo>
                    <a:pt x="1817" y="3546"/>
                  </a:lnTo>
                  <a:lnTo>
                    <a:pt x="1817" y="3546"/>
                  </a:lnTo>
                  <a:lnTo>
                    <a:pt x="1817" y="3569"/>
                  </a:lnTo>
                  <a:lnTo>
                    <a:pt x="1812" y="3595"/>
                  </a:lnTo>
                  <a:lnTo>
                    <a:pt x="1807" y="3616"/>
                  </a:lnTo>
                  <a:lnTo>
                    <a:pt x="1799" y="3640"/>
                  </a:lnTo>
                  <a:lnTo>
                    <a:pt x="1788" y="3660"/>
                  </a:lnTo>
                  <a:lnTo>
                    <a:pt x="1777" y="3680"/>
                  </a:lnTo>
                  <a:lnTo>
                    <a:pt x="1762" y="3699"/>
                  </a:lnTo>
                  <a:lnTo>
                    <a:pt x="1746" y="3716"/>
                  </a:lnTo>
                  <a:lnTo>
                    <a:pt x="1730" y="3733"/>
                  </a:lnTo>
                  <a:lnTo>
                    <a:pt x="1711" y="3746"/>
                  </a:lnTo>
                  <a:lnTo>
                    <a:pt x="1691" y="3758"/>
                  </a:lnTo>
                  <a:lnTo>
                    <a:pt x="1669" y="3768"/>
                  </a:lnTo>
                  <a:lnTo>
                    <a:pt x="1647" y="3776"/>
                  </a:lnTo>
                  <a:lnTo>
                    <a:pt x="1624" y="3783"/>
                  </a:lnTo>
                  <a:lnTo>
                    <a:pt x="1600" y="3786"/>
                  </a:lnTo>
                  <a:lnTo>
                    <a:pt x="1575" y="3788"/>
                  </a:lnTo>
                  <a:lnTo>
                    <a:pt x="243" y="37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100000">
                  <a:srgbClr val="000000"/>
                </a:gs>
                <a:gs pos="75000">
                  <a:srgbClr val="333333"/>
                </a:gs>
                <a:gs pos="25000">
                  <a:srgbClr val="333333"/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>
              <a:extLst>
                <a:ext uri="{FF2B5EF4-FFF2-40B4-BE49-F238E27FC236}">
                  <a16:creationId xmlns:a16="http://schemas.microsoft.com/office/drawing/2014/main" id="{989321E2-E87E-4991-B512-EE31F1E3B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3887" y="1282902"/>
              <a:ext cx="326727" cy="7771150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E33DF06D-4475-4BEF-9759-E68188BD5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3250" y="1282902"/>
              <a:ext cx="330863" cy="7771150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AC0A8AAD-8D1F-4434-A091-A14C971EB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7015" y="1320124"/>
              <a:ext cx="3651903" cy="7694638"/>
            </a:xfrm>
            <a:custGeom>
              <a:avLst/>
              <a:gdLst>
                <a:gd name="T0" fmla="*/ 0 w 1766"/>
                <a:gd name="T1" fmla="*/ 236 h 3721"/>
                <a:gd name="T2" fmla="*/ 1 w 1766"/>
                <a:gd name="T3" fmla="*/ 212 h 3721"/>
                <a:gd name="T4" fmla="*/ 11 w 1766"/>
                <a:gd name="T5" fmla="*/ 165 h 3721"/>
                <a:gd name="T6" fmla="*/ 28 w 1766"/>
                <a:gd name="T7" fmla="*/ 123 h 3721"/>
                <a:gd name="T8" fmla="*/ 53 w 1766"/>
                <a:gd name="T9" fmla="*/ 86 h 3721"/>
                <a:gd name="T10" fmla="*/ 87 w 1766"/>
                <a:gd name="T11" fmla="*/ 54 h 3721"/>
                <a:gd name="T12" fmla="*/ 124 w 1766"/>
                <a:gd name="T13" fmla="*/ 29 h 3721"/>
                <a:gd name="T14" fmla="*/ 166 w 1766"/>
                <a:gd name="T15" fmla="*/ 10 h 3721"/>
                <a:gd name="T16" fmla="*/ 213 w 1766"/>
                <a:gd name="T17" fmla="*/ 0 h 3721"/>
                <a:gd name="T18" fmla="*/ 1529 w 1766"/>
                <a:gd name="T19" fmla="*/ 0 h 3721"/>
                <a:gd name="T20" fmla="*/ 1554 w 1766"/>
                <a:gd name="T21" fmla="*/ 0 h 3721"/>
                <a:gd name="T22" fmla="*/ 1599 w 1766"/>
                <a:gd name="T23" fmla="*/ 10 h 3721"/>
                <a:gd name="T24" fmla="*/ 1641 w 1766"/>
                <a:gd name="T25" fmla="*/ 29 h 3721"/>
                <a:gd name="T26" fmla="*/ 1680 w 1766"/>
                <a:gd name="T27" fmla="*/ 54 h 3721"/>
                <a:gd name="T28" fmla="*/ 1712 w 1766"/>
                <a:gd name="T29" fmla="*/ 86 h 3721"/>
                <a:gd name="T30" fmla="*/ 1737 w 1766"/>
                <a:gd name="T31" fmla="*/ 123 h 3721"/>
                <a:gd name="T32" fmla="*/ 1756 w 1766"/>
                <a:gd name="T33" fmla="*/ 165 h 3721"/>
                <a:gd name="T34" fmla="*/ 1764 w 1766"/>
                <a:gd name="T35" fmla="*/ 212 h 3721"/>
                <a:gd name="T36" fmla="*/ 1766 w 1766"/>
                <a:gd name="T37" fmla="*/ 3486 h 3721"/>
                <a:gd name="T38" fmla="*/ 1764 w 1766"/>
                <a:gd name="T39" fmla="*/ 3509 h 3721"/>
                <a:gd name="T40" fmla="*/ 1756 w 1766"/>
                <a:gd name="T41" fmla="*/ 3555 h 3721"/>
                <a:gd name="T42" fmla="*/ 1737 w 1766"/>
                <a:gd name="T43" fmla="*/ 3599 h 3721"/>
                <a:gd name="T44" fmla="*/ 1712 w 1766"/>
                <a:gd name="T45" fmla="*/ 3636 h 3721"/>
                <a:gd name="T46" fmla="*/ 1680 w 1766"/>
                <a:gd name="T47" fmla="*/ 3668 h 3721"/>
                <a:gd name="T48" fmla="*/ 1641 w 1766"/>
                <a:gd name="T49" fmla="*/ 3693 h 3721"/>
                <a:gd name="T50" fmla="*/ 1599 w 1766"/>
                <a:gd name="T51" fmla="*/ 3711 h 3721"/>
                <a:gd name="T52" fmla="*/ 1554 w 1766"/>
                <a:gd name="T53" fmla="*/ 3720 h 3721"/>
                <a:gd name="T54" fmla="*/ 237 w 1766"/>
                <a:gd name="T55" fmla="*/ 3721 h 3721"/>
                <a:gd name="T56" fmla="*/ 213 w 1766"/>
                <a:gd name="T57" fmla="*/ 3720 h 3721"/>
                <a:gd name="T58" fmla="*/ 166 w 1766"/>
                <a:gd name="T59" fmla="*/ 3711 h 3721"/>
                <a:gd name="T60" fmla="*/ 124 w 1766"/>
                <a:gd name="T61" fmla="*/ 3693 h 3721"/>
                <a:gd name="T62" fmla="*/ 87 w 1766"/>
                <a:gd name="T63" fmla="*/ 3668 h 3721"/>
                <a:gd name="T64" fmla="*/ 53 w 1766"/>
                <a:gd name="T65" fmla="*/ 3636 h 3721"/>
                <a:gd name="T66" fmla="*/ 28 w 1766"/>
                <a:gd name="T67" fmla="*/ 3599 h 3721"/>
                <a:gd name="T68" fmla="*/ 11 w 1766"/>
                <a:gd name="T69" fmla="*/ 3555 h 3721"/>
                <a:gd name="T70" fmla="*/ 1 w 1766"/>
                <a:gd name="T71" fmla="*/ 3509 h 3721"/>
                <a:gd name="T72" fmla="*/ 0 w 1766"/>
                <a:gd name="T73" fmla="*/ 3486 h 3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66" h="3721">
                  <a:moveTo>
                    <a:pt x="0" y="3486"/>
                  </a:moveTo>
                  <a:lnTo>
                    <a:pt x="0" y="236"/>
                  </a:lnTo>
                  <a:lnTo>
                    <a:pt x="0" y="236"/>
                  </a:lnTo>
                  <a:lnTo>
                    <a:pt x="1" y="212"/>
                  </a:lnTo>
                  <a:lnTo>
                    <a:pt x="5" y="189"/>
                  </a:lnTo>
                  <a:lnTo>
                    <a:pt x="11" y="165"/>
                  </a:lnTo>
                  <a:lnTo>
                    <a:pt x="18" y="145"/>
                  </a:lnTo>
                  <a:lnTo>
                    <a:pt x="28" y="123"/>
                  </a:lnTo>
                  <a:lnTo>
                    <a:pt x="40" y="105"/>
                  </a:lnTo>
                  <a:lnTo>
                    <a:pt x="53" y="86"/>
                  </a:lnTo>
                  <a:lnTo>
                    <a:pt x="70" y="69"/>
                  </a:lnTo>
                  <a:lnTo>
                    <a:pt x="87" y="54"/>
                  </a:lnTo>
                  <a:lnTo>
                    <a:pt x="104" y="41"/>
                  </a:lnTo>
                  <a:lnTo>
                    <a:pt x="124" y="29"/>
                  </a:lnTo>
                  <a:lnTo>
                    <a:pt x="144" y="19"/>
                  </a:lnTo>
                  <a:lnTo>
                    <a:pt x="166" y="10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1529" y="0"/>
                  </a:lnTo>
                  <a:lnTo>
                    <a:pt x="1529" y="0"/>
                  </a:lnTo>
                  <a:lnTo>
                    <a:pt x="1554" y="0"/>
                  </a:lnTo>
                  <a:lnTo>
                    <a:pt x="1577" y="4"/>
                  </a:lnTo>
                  <a:lnTo>
                    <a:pt x="1599" y="10"/>
                  </a:lnTo>
                  <a:lnTo>
                    <a:pt x="1621" y="19"/>
                  </a:lnTo>
                  <a:lnTo>
                    <a:pt x="1641" y="29"/>
                  </a:lnTo>
                  <a:lnTo>
                    <a:pt x="1662" y="41"/>
                  </a:lnTo>
                  <a:lnTo>
                    <a:pt x="1680" y="54"/>
                  </a:lnTo>
                  <a:lnTo>
                    <a:pt x="1697" y="69"/>
                  </a:lnTo>
                  <a:lnTo>
                    <a:pt x="1712" y="86"/>
                  </a:lnTo>
                  <a:lnTo>
                    <a:pt x="1725" y="105"/>
                  </a:lnTo>
                  <a:lnTo>
                    <a:pt x="1737" y="123"/>
                  </a:lnTo>
                  <a:lnTo>
                    <a:pt x="1747" y="145"/>
                  </a:lnTo>
                  <a:lnTo>
                    <a:pt x="1756" y="165"/>
                  </a:lnTo>
                  <a:lnTo>
                    <a:pt x="1761" y="189"/>
                  </a:lnTo>
                  <a:lnTo>
                    <a:pt x="1764" y="212"/>
                  </a:lnTo>
                  <a:lnTo>
                    <a:pt x="1766" y="236"/>
                  </a:lnTo>
                  <a:lnTo>
                    <a:pt x="1766" y="3486"/>
                  </a:lnTo>
                  <a:lnTo>
                    <a:pt x="1766" y="3486"/>
                  </a:lnTo>
                  <a:lnTo>
                    <a:pt x="1764" y="3509"/>
                  </a:lnTo>
                  <a:lnTo>
                    <a:pt x="1761" y="3533"/>
                  </a:lnTo>
                  <a:lnTo>
                    <a:pt x="1756" y="3555"/>
                  </a:lnTo>
                  <a:lnTo>
                    <a:pt x="1747" y="3577"/>
                  </a:lnTo>
                  <a:lnTo>
                    <a:pt x="1737" y="3599"/>
                  </a:lnTo>
                  <a:lnTo>
                    <a:pt x="1725" y="3617"/>
                  </a:lnTo>
                  <a:lnTo>
                    <a:pt x="1712" y="3636"/>
                  </a:lnTo>
                  <a:lnTo>
                    <a:pt x="1697" y="3652"/>
                  </a:lnTo>
                  <a:lnTo>
                    <a:pt x="1680" y="3668"/>
                  </a:lnTo>
                  <a:lnTo>
                    <a:pt x="1662" y="3681"/>
                  </a:lnTo>
                  <a:lnTo>
                    <a:pt x="1641" y="3693"/>
                  </a:lnTo>
                  <a:lnTo>
                    <a:pt x="1621" y="3703"/>
                  </a:lnTo>
                  <a:lnTo>
                    <a:pt x="1599" y="3711"/>
                  </a:lnTo>
                  <a:lnTo>
                    <a:pt x="1577" y="3716"/>
                  </a:lnTo>
                  <a:lnTo>
                    <a:pt x="1554" y="3720"/>
                  </a:lnTo>
                  <a:lnTo>
                    <a:pt x="1529" y="3721"/>
                  </a:lnTo>
                  <a:lnTo>
                    <a:pt x="237" y="3721"/>
                  </a:lnTo>
                  <a:lnTo>
                    <a:pt x="237" y="3721"/>
                  </a:lnTo>
                  <a:lnTo>
                    <a:pt x="213" y="3720"/>
                  </a:lnTo>
                  <a:lnTo>
                    <a:pt x="190" y="3716"/>
                  </a:lnTo>
                  <a:lnTo>
                    <a:pt x="166" y="3711"/>
                  </a:lnTo>
                  <a:lnTo>
                    <a:pt x="144" y="3703"/>
                  </a:lnTo>
                  <a:lnTo>
                    <a:pt x="124" y="3693"/>
                  </a:lnTo>
                  <a:lnTo>
                    <a:pt x="104" y="3681"/>
                  </a:lnTo>
                  <a:lnTo>
                    <a:pt x="87" y="3668"/>
                  </a:lnTo>
                  <a:lnTo>
                    <a:pt x="70" y="3652"/>
                  </a:lnTo>
                  <a:lnTo>
                    <a:pt x="53" y="3636"/>
                  </a:lnTo>
                  <a:lnTo>
                    <a:pt x="40" y="3617"/>
                  </a:lnTo>
                  <a:lnTo>
                    <a:pt x="28" y="3599"/>
                  </a:lnTo>
                  <a:lnTo>
                    <a:pt x="18" y="3577"/>
                  </a:lnTo>
                  <a:lnTo>
                    <a:pt x="11" y="3555"/>
                  </a:lnTo>
                  <a:lnTo>
                    <a:pt x="5" y="3533"/>
                  </a:lnTo>
                  <a:lnTo>
                    <a:pt x="1" y="3509"/>
                  </a:lnTo>
                  <a:lnTo>
                    <a:pt x="0" y="3486"/>
                  </a:lnTo>
                  <a:lnTo>
                    <a:pt x="0" y="3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0ABD7768-E12D-4EA3-8CBF-53889D545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3922" y="8865872"/>
              <a:ext cx="3757366" cy="299845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400905D0-634F-413A-B996-E7750E1D1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3769" y="1446266"/>
              <a:ext cx="485956" cy="51698"/>
            </a:xfrm>
            <a:custGeom>
              <a:avLst/>
              <a:gdLst>
                <a:gd name="T0" fmla="*/ 222 w 235"/>
                <a:gd name="T1" fmla="*/ 25 h 25"/>
                <a:gd name="T2" fmla="*/ 11 w 235"/>
                <a:gd name="T3" fmla="*/ 25 h 25"/>
                <a:gd name="T4" fmla="*/ 11 w 235"/>
                <a:gd name="T5" fmla="*/ 25 h 25"/>
                <a:gd name="T6" fmla="*/ 8 w 235"/>
                <a:gd name="T7" fmla="*/ 23 h 25"/>
                <a:gd name="T8" fmla="*/ 3 w 235"/>
                <a:gd name="T9" fmla="*/ 22 h 25"/>
                <a:gd name="T10" fmla="*/ 1 w 235"/>
                <a:gd name="T11" fmla="*/ 17 h 25"/>
                <a:gd name="T12" fmla="*/ 0 w 235"/>
                <a:gd name="T13" fmla="*/ 12 h 25"/>
                <a:gd name="T14" fmla="*/ 0 w 235"/>
                <a:gd name="T15" fmla="*/ 12 h 25"/>
                <a:gd name="T16" fmla="*/ 0 w 235"/>
                <a:gd name="T17" fmla="*/ 12 h 25"/>
                <a:gd name="T18" fmla="*/ 1 w 235"/>
                <a:gd name="T19" fmla="*/ 8 h 25"/>
                <a:gd name="T20" fmla="*/ 3 w 235"/>
                <a:gd name="T21" fmla="*/ 3 h 25"/>
                <a:gd name="T22" fmla="*/ 8 w 235"/>
                <a:gd name="T23" fmla="*/ 2 h 25"/>
                <a:gd name="T24" fmla="*/ 11 w 235"/>
                <a:gd name="T25" fmla="*/ 0 h 25"/>
                <a:gd name="T26" fmla="*/ 222 w 235"/>
                <a:gd name="T27" fmla="*/ 0 h 25"/>
                <a:gd name="T28" fmla="*/ 222 w 235"/>
                <a:gd name="T29" fmla="*/ 0 h 25"/>
                <a:gd name="T30" fmla="*/ 227 w 235"/>
                <a:gd name="T31" fmla="*/ 2 h 25"/>
                <a:gd name="T32" fmla="*/ 232 w 235"/>
                <a:gd name="T33" fmla="*/ 3 h 25"/>
                <a:gd name="T34" fmla="*/ 234 w 235"/>
                <a:gd name="T35" fmla="*/ 8 h 25"/>
                <a:gd name="T36" fmla="*/ 235 w 235"/>
                <a:gd name="T37" fmla="*/ 12 h 25"/>
                <a:gd name="T38" fmla="*/ 235 w 235"/>
                <a:gd name="T39" fmla="*/ 12 h 25"/>
                <a:gd name="T40" fmla="*/ 235 w 235"/>
                <a:gd name="T41" fmla="*/ 12 h 25"/>
                <a:gd name="T42" fmla="*/ 234 w 235"/>
                <a:gd name="T43" fmla="*/ 17 h 25"/>
                <a:gd name="T44" fmla="*/ 232 w 235"/>
                <a:gd name="T45" fmla="*/ 22 h 25"/>
                <a:gd name="T46" fmla="*/ 227 w 235"/>
                <a:gd name="T47" fmla="*/ 23 h 25"/>
                <a:gd name="T48" fmla="*/ 222 w 235"/>
                <a:gd name="T49" fmla="*/ 25 h 25"/>
                <a:gd name="T50" fmla="*/ 222 w 235"/>
                <a:gd name="T5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5" h="25">
                  <a:moveTo>
                    <a:pt x="222" y="25"/>
                  </a:moveTo>
                  <a:lnTo>
                    <a:pt x="11" y="25"/>
                  </a:lnTo>
                  <a:lnTo>
                    <a:pt x="11" y="25"/>
                  </a:lnTo>
                  <a:lnTo>
                    <a:pt x="8" y="23"/>
                  </a:lnTo>
                  <a:lnTo>
                    <a:pt x="3" y="22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1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7" y="2"/>
                  </a:lnTo>
                  <a:lnTo>
                    <a:pt x="232" y="3"/>
                  </a:lnTo>
                  <a:lnTo>
                    <a:pt x="234" y="8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5" y="12"/>
                  </a:lnTo>
                  <a:lnTo>
                    <a:pt x="234" y="17"/>
                  </a:lnTo>
                  <a:lnTo>
                    <a:pt x="232" y="22"/>
                  </a:lnTo>
                  <a:lnTo>
                    <a:pt x="227" y="23"/>
                  </a:lnTo>
                  <a:lnTo>
                    <a:pt x="222" y="25"/>
                  </a:lnTo>
                  <a:lnTo>
                    <a:pt x="222" y="25"/>
                  </a:lnTo>
                  <a:close/>
                </a:path>
              </a:pathLst>
            </a:custGeom>
            <a:solidFill>
              <a:srgbClr val="17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6">
              <a:extLst>
                <a:ext uri="{FF2B5EF4-FFF2-40B4-BE49-F238E27FC236}">
                  <a16:creationId xmlns:a16="http://schemas.microsoft.com/office/drawing/2014/main" id="{6B32F98D-280C-496E-9964-5312DAAA0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527" y="1415247"/>
              <a:ext cx="113735" cy="113735"/>
            </a:xfrm>
            <a:custGeom>
              <a:avLst/>
              <a:gdLst>
                <a:gd name="T0" fmla="*/ 55 w 55"/>
                <a:gd name="T1" fmla="*/ 27 h 55"/>
                <a:gd name="T2" fmla="*/ 55 w 55"/>
                <a:gd name="T3" fmla="*/ 27 h 55"/>
                <a:gd name="T4" fmla="*/ 54 w 55"/>
                <a:gd name="T5" fmla="*/ 33 h 55"/>
                <a:gd name="T6" fmla="*/ 52 w 55"/>
                <a:gd name="T7" fmla="*/ 38 h 55"/>
                <a:gd name="T8" fmla="*/ 50 w 55"/>
                <a:gd name="T9" fmla="*/ 42 h 55"/>
                <a:gd name="T10" fmla="*/ 47 w 55"/>
                <a:gd name="T11" fmla="*/ 47 h 55"/>
                <a:gd name="T12" fmla="*/ 42 w 55"/>
                <a:gd name="T13" fmla="*/ 50 h 55"/>
                <a:gd name="T14" fmla="*/ 38 w 55"/>
                <a:gd name="T15" fmla="*/ 52 h 55"/>
                <a:gd name="T16" fmla="*/ 33 w 55"/>
                <a:gd name="T17" fmla="*/ 54 h 55"/>
                <a:gd name="T18" fmla="*/ 27 w 55"/>
                <a:gd name="T19" fmla="*/ 55 h 55"/>
                <a:gd name="T20" fmla="*/ 27 w 55"/>
                <a:gd name="T21" fmla="*/ 55 h 55"/>
                <a:gd name="T22" fmla="*/ 22 w 55"/>
                <a:gd name="T23" fmla="*/ 54 h 55"/>
                <a:gd name="T24" fmla="*/ 17 w 55"/>
                <a:gd name="T25" fmla="*/ 52 h 55"/>
                <a:gd name="T26" fmla="*/ 11 w 55"/>
                <a:gd name="T27" fmla="*/ 50 h 55"/>
                <a:gd name="T28" fmla="*/ 8 w 55"/>
                <a:gd name="T29" fmla="*/ 47 h 55"/>
                <a:gd name="T30" fmla="*/ 5 w 55"/>
                <a:gd name="T31" fmla="*/ 42 h 55"/>
                <a:gd name="T32" fmla="*/ 3 w 55"/>
                <a:gd name="T33" fmla="*/ 38 h 55"/>
                <a:gd name="T34" fmla="*/ 1 w 55"/>
                <a:gd name="T35" fmla="*/ 33 h 55"/>
                <a:gd name="T36" fmla="*/ 0 w 55"/>
                <a:gd name="T37" fmla="*/ 27 h 55"/>
                <a:gd name="T38" fmla="*/ 0 w 55"/>
                <a:gd name="T39" fmla="*/ 27 h 55"/>
                <a:gd name="T40" fmla="*/ 1 w 55"/>
                <a:gd name="T41" fmla="*/ 22 h 55"/>
                <a:gd name="T42" fmla="*/ 3 w 55"/>
                <a:gd name="T43" fmla="*/ 17 h 55"/>
                <a:gd name="T44" fmla="*/ 5 w 55"/>
                <a:gd name="T45" fmla="*/ 11 h 55"/>
                <a:gd name="T46" fmla="*/ 8 w 55"/>
                <a:gd name="T47" fmla="*/ 8 h 55"/>
                <a:gd name="T48" fmla="*/ 11 w 55"/>
                <a:gd name="T49" fmla="*/ 5 h 55"/>
                <a:gd name="T50" fmla="*/ 17 w 55"/>
                <a:gd name="T51" fmla="*/ 3 h 55"/>
                <a:gd name="T52" fmla="*/ 22 w 55"/>
                <a:gd name="T53" fmla="*/ 1 h 55"/>
                <a:gd name="T54" fmla="*/ 27 w 55"/>
                <a:gd name="T55" fmla="*/ 0 h 55"/>
                <a:gd name="T56" fmla="*/ 27 w 55"/>
                <a:gd name="T57" fmla="*/ 0 h 55"/>
                <a:gd name="T58" fmla="*/ 33 w 55"/>
                <a:gd name="T59" fmla="*/ 1 h 55"/>
                <a:gd name="T60" fmla="*/ 38 w 55"/>
                <a:gd name="T61" fmla="*/ 3 h 55"/>
                <a:gd name="T62" fmla="*/ 42 w 55"/>
                <a:gd name="T63" fmla="*/ 5 h 55"/>
                <a:gd name="T64" fmla="*/ 47 w 55"/>
                <a:gd name="T65" fmla="*/ 8 h 55"/>
                <a:gd name="T66" fmla="*/ 50 w 55"/>
                <a:gd name="T67" fmla="*/ 11 h 55"/>
                <a:gd name="T68" fmla="*/ 52 w 55"/>
                <a:gd name="T69" fmla="*/ 17 h 55"/>
                <a:gd name="T70" fmla="*/ 54 w 55"/>
                <a:gd name="T71" fmla="*/ 22 h 55"/>
                <a:gd name="T72" fmla="*/ 55 w 55"/>
                <a:gd name="T73" fmla="*/ 27 h 55"/>
                <a:gd name="T74" fmla="*/ 55 w 55"/>
                <a:gd name="T7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55">
                  <a:moveTo>
                    <a:pt x="55" y="27"/>
                  </a:moveTo>
                  <a:lnTo>
                    <a:pt x="55" y="27"/>
                  </a:lnTo>
                  <a:lnTo>
                    <a:pt x="54" y="33"/>
                  </a:lnTo>
                  <a:lnTo>
                    <a:pt x="52" y="38"/>
                  </a:lnTo>
                  <a:lnTo>
                    <a:pt x="50" y="42"/>
                  </a:lnTo>
                  <a:lnTo>
                    <a:pt x="47" y="47"/>
                  </a:lnTo>
                  <a:lnTo>
                    <a:pt x="42" y="50"/>
                  </a:lnTo>
                  <a:lnTo>
                    <a:pt x="38" y="52"/>
                  </a:lnTo>
                  <a:lnTo>
                    <a:pt x="33" y="54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2" y="54"/>
                  </a:lnTo>
                  <a:lnTo>
                    <a:pt x="17" y="52"/>
                  </a:lnTo>
                  <a:lnTo>
                    <a:pt x="11" y="50"/>
                  </a:lnTo>
                  <a:lnTo>
                    <a:pt x="8" y="47"/>
                  </a:lnTo>
                  <a:lnTo>
                    <a:pt x="5" y="42"/>
                  </a:lnTo>
                  <a:lnTo>
                    <a:pt x="3" y="38"/>
                  </a:lnTo>
                  <a:lnTo>
                    <a:pt x="1" y="33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1" y="22"/>
                  </a:lnTo>
                  <a:lnTo>
                    <a:pt x="3" y="17"/>
                  </a:lnTo>
                  <a:lnTo>
                    <a:pt x="5" y="11"/>
                  </a:lnTo>
                  <a:lnTo>
                    <a:pt x="8" y="8"/>
                  </a:lnTo>
                  <a:lnTo>
                    <a:pt x="11" y="5"/>
                  </a:lnTo>
                  <a:lnTo>
                    <a:pt x="17" y="3"/>
                  </a:lnTo>
                  <a:lnTo>
                    <a:pt x="22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3" y="1"/>
                  </a:lnTo>
                  <a:lnTo>
                    <a:pt x="38" y="3"/>
                  </a:lnTo>
                  <a:lnTo>
                    <a:pt x="42" y="5"/>
                  </a:lnTo>
                  <a:lnTo>
                    <a:pt x="47" y="8"/>
                  </a:lnTo>
                  <a:lnTo>
                    <a:pt x="50" y="11"/>
                  </a:lnTo>
                  <a:lnTo>
                    <a:pt x="52" y="17"/>
                  </a:lnTo>
                  <a:lnTo>
                    <a:pt x="54" y="22"/>
                  </a:lnTo>
                  <a:lnTo>
                    <a:pt x="55" y="27"/>
                  </a:lnTo>
                  <a:lnTo>
                    <a:pt x="55" y="27"/>
                  </a:lnTo>
                  <a:close/>
                </a:path>
              </a:pathLst>
            </a:custGeom>
            <a:solidFill>
              <a:srgbClr val="121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7">
              <a:extLst>
                <a:ext uri="{FF2B5EF4-FFF2-40B4-BE49-F238E27FC236}">
                  <a16:creationId xmlns:a16="http://schemas.microsoft.com/office/drawing/2014/main" id="{93A8F0E4-58C4-4B46-8A8C-C2A997ED2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1700" y="1442130"/>
              <a:ext cx="37222" cy="41358"/>
            </a:xfrm>
            <a:custGeom>
              <a:avLst/>
              <a:gdLst>
                <a:gd name="T0" fmla="*/ 18 w 18"/>
                <a:gd name="T1" fmla="*/ 10 h 20"/>
                <a:gd name="T2" fmla="*/ 18 w 18"/>
                <a:gd name="T3" fmla="*/ 10 h 20"/>
                <a:gd name="T4" fmla="*/ 18 w 18"/>
                <a:gd name="T5" fmla="*/ 14 h 20"/>
                <a:gd name="T6" fmla="*/ 16 w 18"/>
                <a:gd name="T7" fmla="*/ 17 h 20"/>
                <a:gd name="T8" fmla="*/ 13 w 18"/>
                <a:gd name="T9" fmla="*/ 19 h 20"/>
                <a:gd name="T10" fmla="*/ 10 w 18"/>
                <a:gd name="T11" fmla="*/ 20 h 20"/>
                <a:gd name="T12" fmla="*/ 10 w 18"/>
                <a:gd name="T13" fmla="*/ 20 h 20"/>
                <a:gd name="T14" fmla="*/ 5 w 18"/>
                <a:gd name="T15" fmla="*/ 19 h 20"/>
                <a:gd name="T16" fmla="*/ 3 w 18"/>
                <a:gd name="T17" fmla="*/ 17 h 20"/>
                <a:gd name="T18" fmla="*/ 0 w 18"/>
                <a:gd name="T19" fmla="*/ 14 h 20"/>
                <a:gd name="T20" fmla="*/ 0 w 18"/>
                <a:gd name="T21" fmla="*/ 10 h 20"/>
                <a:gd name="T22" fmla="*/ 0 w 18"/>
                <a:gd name="T23" fmla="*/ 10 h 20"/>
                <a:gd name="T24" fmla="*/ 0 w 18"/>
                <a:gd name="T25" fmla="*/ 7 h 20"/>
                <a:gd name="T26" fmla="*/ 3 w 18"/>
                <a:gd name="T27" fmla="*/ 4 h 20"/>
                <a:gd name="T28" fmla="*/ 5 w 18"/>
                <a:gd name="T29" fmla="*/ 2 h 20"/>
                <a:gd name="T30" fmla="*/ 10 w 18"/>
                <a:gd name="T31" fmla="*/ 0 h 20"/>
                <a:gd name="T32" fmla="*/ 10 w 18"/>
                <a:gd name="T33" fmla="*/ 0 h 20"/>
                <a:gd name="T34" fmla="*/ 13 w 18"/>
                <a:gd name="T35" fmla="*/ 2 h 20"/>
                <a:gd name="T36" fmla="*/ 16 w 18"/>
                <a:gd name="T37" fmla="*/ 4 h 20"/>
                <a:gd name="T38" fmla="*/ 18 w 18"/>
                <a:gd name="T39" fmla="*/ 7 h 20"/>
                <a:gd name="T40" fmla="*/ 18 w 18"/>
                <a:gd name="T41" fmla="*/ 10 h 20"/>
                <a:gd name="T42" fmla="*/ 18 w 18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0">
                  <a:moveTo>
                    <a:pt x="18" y="10"/>
                  </a:moveTo>
                  <a:lnTo>
                    <a:pt x="18" y="10"/>
                  </a:lnTo>
                  <a:lnTo>
                    <a:pt x="18" y="14"/>
                  </a:lnTo>
                  <a:lnTo>
                    <a:pt x="16" y="17"/>
                  </a:lnTo>
                  <a:lnTo>
                    <a:pt x="13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3" y="4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8" y="10"/>
                  </a:lnTo>
                  <a:lnTo>
                    <a:pt x="18" y="10"/>
                  </a:lnTo>
                  <a:close/>
                </a:path>
              </a:pathLst>
            </a:custGeom>
            <a:solidFill>
              <a:srgbClr val="1E2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8">
              <a:extLst>
                <a:ext uri="{FF2B5EF4-FFF2-40B4-BE49-F238E27FC236}">
                  <a16:creationId xmlns:a16="http://schemas.microsoft.com/office/drawing/2014/main" id="{8DAFDA6B-0178-4B06-A84A-9A608E28A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564" y="1446266"/>
              <a:ext cx="35155" cy="31019"/>
            </a:xfrm>
            <a:custGeom>
              <a:avLst/>
              <a:gdLst>
                <a:gd name="T0" fmla="*/ 17 w 17"/>
                <a:gd name="T1" fmla="*/ 8 h 15"/>
                <a:gd name="T2" fmla="*/ 17 w 17"/>
                <a:gd name="T3" fmla="*/ 8 h 15"/>
                <a:gd name="T4" fmla="*/ 17 w 17"/>
                <a:gd name="T5" fmla="*/ 10 h 15"/>
                <a:gd name="T6" fmla="*/ 15 w 17"/>
                <a:gd name="T7" fmla="*/ 13 h 15"/>
                <a:gd name="T8" fmla="*/ 12 w 17"/>
                <a:gd name="T9" fmla="*/ 15 h 15"/>
                <a:gd name="T10" fmla="*/ 8 w 17"/>
                <a:gd name="T11" fmla="*/ 15 h 15"/>
                <a:gd name="T12" fmla="*/ 8 w 17"/>
                <a:gd name="T13" fmla="*/ 15 h 15"/>
                <a:gd name="T14" fmla="*/ 5 w 17"/>
                <a:gd name="T15" fmla="*/ 15 h 15"/>
                <a:gd name="T16" fmla="*/ 3 w 17"/>
                <a:gd name="T17" fmla="*/ 13 h 15"/>
                <a:gd name="T18" fmla="*/ 2 w 17"/>
                <a:gd name="T19" fmla="*/ 10 h 15"/>
                <a:gd name="T20" fmla="*/ 0 w 17"/>
                <a:gd name="T21" fmla="*/ 8 h 15"/>
                <a:gd name="T22" fmla="*/ 0 w 17"/>
                <a:gd name="T23" fmla="*/ 8 h 15"/>
                <a:gd name="T24" fmla="*/ 2 w 17"/>
                <a:gd name="T25" fmla="*/ 5 h 15"/>
                <a:gd name="T26" fmla="*/ 3 w 17"/>
                <a:gd name="T27" fmla="*/ 2 h 15"/>
                <a:gd name="T28" fmla="*/ 5 w 17"/>
                <a:gd name="T29" fmla="*/ 0 h 15"/>
                <a:gd name="T30" fmla="*/ 8 w 17"/>
                <a:gd name="T31" fmla="*/ 0 h 15"/>
                <a:gd name="T32" fmla="*/ 8 w 17"/>
                <a:gd name="T33" fmla="*/ 0 h 15"/>
                <a:gd name="T34" fmla="*/ 12 w 17"/>
                <a:gd name="T35" fmla="*/ 0 h 15"/>
                <a:gd name="T36" fmla="*/ 15 w 17"/>
                <a:gd name="T37" fmla="*/ 2 h 15"/>
                <a:gd name="T38" fmla="*/ 17 w 17"/>
                <a:gd name="T39" fmla="*/ 5 h 15"/>
                <a:gd name="T40" fmla="*/ 17 w 17"/>
                <a:gd name="T41" fmla="*/ 8 h 15"/>
                <a:gd name="T42" fmla="*/ 17 w 17"/>
                <a:gd name="T4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5">
                  <a:moveTo>
                    <a:pt x="17" y="8"/>
                  </a:moveTo>
                  <a:lnTo>
                    <a:pt x="17" y="8"/>
                  </a:lnTo>
                  <a:lnTo>
                    <a:pt x="17" y="10"/>
                  </a:lnTo>
                  <a:lnTo>
                    <a:pt x="15" y="13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5" y="15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5"/>
                  </a:lnTo>
                  <a:lnTo>
                    <a:pt x="3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223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9">
              <a:extLst>
                <a:ext uri="{FF2B5EF4-FFF2-40B4-BE49-F238E27FC236}">
                  <a16:creationId xmlns:a16="http://schemas.microsoft.com/office/drawing/2014/main" id="{FDAA44A6-64F5-4A9C-A859-F17B6A554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3767" y="1452469"/>
              <a:ext cx="14476" cy="18612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5 h 9"/>
                <a:gd name="T4" fmla="*/ 7 w 7"/>
                <a:gd name="T5" fmla="*/ 7 h 9"/>
                <a:gd name="T6" fmla="*/ 4 w 7"/>
                <a:gd name="T7" fmla="*/ 9 h 9"/>
                <a:gd name="T8" fmla="*/ 4 w 7"/>
                <a:gd name="T9" fmla="*/ 9 h 9"/>
                <a:gd name="T10" fmla="*/ 0 w 7"/>
                <a:gd name="T11" fmla="*/ 7 h 9"/>
                <a:gd name="T12" fmla="*/ 0 w 7"/>
                <a:gd name="T13" fmla="*/ 5 h 9"/>
                <a:gd name="T14" fmla="*/ 0 w 7"/>
                <a:gd name="T15" fmla="*/ 5 h 9"/>
                <a:gd name="T16" fmla="*/ 0 w 7"/>
                <a:gd name="T17" fmla="*/ 2 h 9"/>
                <a:gd name="T18" fmla="*/ 4 w 7"/>
                <a:gd name="T19" fmla="*/ 0 h 9"/>
                <a:gd name="T20" fmla="*/ 4 w 7"/>
                <a:gd name="T21" fmla="*/ 0 h 9"/>
                <a:gd name="T22" fmla="*/ 7 w 7"/>
                <a:gd name="T23" fmla="*/ 2 h 9"/>
                <a:gd name="T24" fmla="*/ 7 w 7"/>
                <a:gd name="T25" fmla="*/ 5 h 9"/>
                <a:gd name="T26" fmla="*/ 7 w 7"/>
                <a:gd name="T2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5"/>
                  </a:lnTo>
                  <a:lnTo>
                    <a:pt x="7" y="7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close/>
                </a:path>
              </a:pathLst>
            </a:custGeom>
            <a:solidFill>
              <a:srgbClr val="2F4C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836A81E5-94FF-4260-A86C-31820BE70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2070" y="1450402"/>
              <a:ext cx="31019" cy="41358"/>
            </a:xfrm>
            <a:custGeom>
              <a:avLst/>
              <a:gdLst>
                <a:gd name="T0" fmla="*/ 15 w 15"/>
                <a:gd name="T1" fmla="*/ 10 h 20"/>
                <a:gd name="T2" fmla="*/ 15 w 15"/>
                <a:gd name="T3" fmla="*/ 10 h 20"/>
                <a:gd name="T4" fmla="*/ 14 w 15"/>
                <a:gd name="T5" fmla="*/ 13 h 20"/>
                <a:gd name="T6" fmla="*/ 12 w 15"/>
                <a:gd name="T7" fmla="*/ 16 h 20"/>
                <a:gd name="T8" fmla="*/ 10 w 15"/>
                <a:gd name="T9" fmla="*/ 18 h 20"/>
                <a:gd name="T10" fmla="*/ 9 w 15"/>
                <a:gd name="T11" fmla="*/ 20 h 20"/>
                <a:gd name="T12" fmla="*/ 9 w 15"/>
                <a:gd name="T13" fmla="*/ 20 h 20"/>
                <a:gd name="T14" fmla="*/ 5 w 15"/>
                <a:gd name="T15" fmla="*/ 18 h 20"/>
                <a:gd name="T16" fmla="*/ 3 w 15"/>
                <a:gd name="T17" fmla="*/ 16 h 20"/>
                <a:gd name="T18" fmla="*/ 2 w 15"/>
                <a:gd name="T19" fmla="*/ 13 h 20"/>
                <a:gd name="T20" fmla="*/ 0 w 15"/>
                <a:gd name="T21" fmla="*/ 10 h 20"/>
                <a:gd name="T22" fmla="*/ 0 w 15"/>
                <a:gd name="T23" fmla="*/ 10 h 20"/>
                <a:gd name="T24" fmla="*/ 2 w 15"/>
                <a:gd name="T25" fmla="*/ 6 h 20"/>
                <a:gd name="T26" fmla="*/ 3 w 15"/>
                <a:gd name="T27" fmla="*/ 3 h 20"/>
                <a:gd name="T28" fmla="*/ 5 w 15"/>
                <a:gd name="T29" fmla="*/ 1 h 20"/>
                <a:gd name="T30" fmla="*/ 9 w 15"/>
                <a:gd name="T31" fmla="*/ 0 h 20"/>
                <a:gd name="T32" fmla="*/ 9 w 15"/>
                <a:gd name="T33" fmla="*/ 0 h 20"/>
                <a:gd name="T34" fmla="*/ 10 w 15"/>
                <a:gd name="T35" fmla="*/ 1 h 20"/>
                <a:gd name="T36" fmla="*/ 12 w 15"/>
                <a:gd name="T37" fmla="*/ 3 h 20"/>
                <a:gd name="T38" fmla="*/ 14 w 15"/>
                <a:gd name="T39" fmla="*/ 6 h 20"/>
                <a:gd name="T40" fmla="*/ 15 w 15"/>
                <a:gd name="T41" fmla="*/ 10 h 20"/>
                <a:gd name="T42" fmla="*/ 15 w 15"/>
                <a:gd name="T4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lnTo>
                    <a:pt x="15" y="10"/>
                  </a:lnTo>
                  <a:lnTo>
                    <a:pt x="14" y="13"/>
                  </a:lnTo>
                  <a:lnTo>
                    <a:pt x="12" y="16"/>
                  </a:lnTo>
                  <a:lnTo>
                    <a:pt x="10" y="18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1E27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1">
              <a:extLst>
                <a:ext uri="{FF2B5EF4-FFF2-40B4-BE49-F238E27FC236}">
                  <a16:creationId xmlns:a16="http://schemas.microsoft.com/office/drawing/2014/main" id="{78B790EC-817A-429C-9DC1-4D14FAACB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48273" y="1456605"/>
              <a:ext cx="22747" cy="26883"/>
            </a:xfrm>
            <a:custGeom>
              <a:avLst/>
              <a:gdLst>
                <a:gd name="T0" fmla="*/ 11 w 11"/>
                <a:gd name="T1" fmla="*/ 7 h 13"/>
                <a:gd name="T2" fmla="*/ 11 w 11"/>
                <a:gd name="T3" fmla="*/ 7 h 13"/>
                <a:gd name="T4" fmla="*/ 9 w 11"/>
                <a:gd name="T5" fmla="*/ 12 h 13"/>
                <a:gd name="T6" fmla="*/ 6 w 11"/>
                <a:gd name="T7" fmla="*/ 13 h 13"/>
                <a:gd name="T8" fmla="*/ 6 w 11"/>
                <a:gd name="T9" fmla="*/ 13 h 13"/>
                <a:gd name="T10" fmla="*/ 2 w 11"/>
                <a:gd name="T11" fmla="*/ 12 h 13"/>
                <a:gd name="T12" fmla="*/ 0 w 11"/>
                <a:gd name="T13" fmla="*/ 7 h 13"/>
                <a:gd name="T14" fmla="*/ 0 w 11"/>
                <a:gd name="T15" fmla="*/ 7 h 13"/>
                <a:gd name="T16" fmla="*/ 2 w 11"/>
                <a:gd name="T17" fmla="*/ 2 h 13"/>
                <a:gd name="T18" fmla="*/ 6 w 11"/>
                <a:gd name="T19" fmla="*/ 0 h 13"/>
                <a:gd name="T20" fmla="*/ 6 w 11"/>
                <a:gd name="T21" fmla="*/ 0 h 13"/>
                <a:gd name="T22" fmla="*/ 9 w 11"/>
                <a:gd name="T23" fmla="*/ 2 h 13"/>
                <a:gd name="T24" fmla="*/ 11 w 11"/>
                <a:gd name="T25" fmla="*/ 7 h 13"/>
                <a:gd name="T26" fmla="*/ 11 w 11"/>
                <a:gd name="T2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3">
                  <a:moveTo>
                    <a:pt x="11" y="7"/>
                  </a:moveTo>
                  <a:lnTo>
                    <a:pt x="11" y="7"/>
                  </a:lnTo>
                  <a:lnTo>
                    <a:pt x="9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2" y="12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9" y="2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solidFill>
              <a:srgbClr val="223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2">
              <a:extLst>
                <a:ext uri="{FF2B5EF4-FFF2-40B4-BE49-F238E27FC236}">
                  <a16:creationId xmlns:a16="http://schemas.microsoft.com/office/drawing/2014/main" id="{AD66F813-1F1C-40D4-B7F2-AAF36B961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545" y="1460741"/>
              <a:ext cx="10340" cy="16543"/>
            </a:xfrm>
            <a:custGeom>
              <a:avLst/>
              <a:gdLst>
                <a:gd name="T0" fmla="*/ 5 w 5"/>
                <a:gd name="T1" fmla="*/ 5 h 8"/>
                <a:gd name="T2" fmla="*/ 5 w 5"/>
                <a:gd name="T3" fmla="*/ 5 h 8"/>
                <a:gd name="T4" fmla="*/ 5 w 5"/>
                <a:gd name="T5" fmla="*/ 8 h 8"/>
                <a:gd name="T6" fmla="*/ 2 w 5"/>
                <a:gd name="T7" fmla="*/ 8 h 8"/>
                <a:gd name="T8" fmla="*/ 2 w 5"/>
                <a:gd name="T9" fmla="*/ 8 h 8"/>
                <a:gd name="T10" fmla="*/ 0 w 5"/>
                <a:gd name="T11" fmla="*/ 8 h 8"/>
                <a:gd name="T12" fmla="*/ 0 w 5"/>
                <a:gd name="T13" fmla="*/ 5 h 8"/>
                <a:gd name="T14" fmla="*/ 0 w 5"/>
                <a:gd name="T15" fmla="*/ 5 h 8"/>
                <a:gd name="T16" fmla="*/ 0 w 5"/>
                <a:gd name="T17" fmla="*/ 1 h 8"/>
                <a:gd name="T18" fmla="*/ 2 w 5"/>
                <a:gd name="T19" fmla="*/ 0 h 8"/>
                <a:gd name="T20" fmla="*/ 2 w 5"/>
                <a:gd name="T21" fmla="*/ 0 h 8"/>
                <a:gd name="T22" fmla="*/ 5 w 5"/>
                <a:gd name="T23" fmla="*/ 1 h 8"/>
                <a:gd name="T24" fmla="*/ 5 w 5"/>
                <a:gd name="T25" fmla="*/ 5 h 8"/>
                <a:gd name="T26" fmla="*/ 5 w 5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8">
                  <a:moveTo>
                    <a:pt x="5" y="5"/>
                  </a:moveTo>
                  <a:lnTo>
                    <a:pt x="5" y="5"/>
                  </a:lnTo>
                  <a:lnTo>
                    <a:pt x="5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5" y="1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243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3">
              <a:extLst>
                <a:ext uri="{FF2B5EF4-FFF2-40B4-BE49-F238E27FC236}">
                  <a16:creationId xmlns:a16="http://schemas.microsoft.com/office/drawing/2014/main" id="{2357020D-65D6-45B9-A241-BFE4D61F7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700" y="2227931"/>
              <a:ext cx="39291" cy="303981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4">
              <a:extLst>
                <a:ext uri="{FF2B5EF4-FFF2-40B4-BE49-F238E27FC236}">
                  <a16:creationId xmlns:a16="http://schemas.microsoft.com/office/drawing/2014/main" id="{663B243E-6F41-4BD9-A4E9-751661E56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700" y="2817280"/>
              <a:ext cx="39291" cy="562467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5">
              <a:extLst>
                <a:ext uri="{FF2B5EF4-FFF2-40B4-BE49-F238E27FC236}">
                  <a16:creationId xmlns:a16="http://schemas.microsoft.com/office/drawing/2014/main" id="{CC20A2A1-38B9-4CB2-B84C-2E86F37CA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2281" y="3001323"/>
              <a:ext cx="31019" cy="932621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6">
              <a:extLst>
                <a:ext uri="{FF2B5EF4-FFF2-40B4-BE49-F238E27FC236}">
                  <a16:creationId xmlns:a16="http://schemas.microsoft.com/office/drawing/2014/main" id="{A98CD584-388E-4895-A493-64B638151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700" y="3543112"/>
              <a:ext cx="39291" cy="576943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>
              <a:extLst>
                <a:ext uri="{FF2B5EF4-FFF2-40B4-BE49-F238E27FC236}">
                  <a16:creationId xmlns:a16="http://schemas.microsoft.com/office/drawing/2014/main" id="{53FC812B-424D-476F-970A-E5F729C5A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255" y="1375958"/>
              <a:ext cx="3513355" cy="7582972"/>
            </a:xfrm>
            <a:custGeom>
              <a:avLst/>
              <a:gdLst>
                <a:gd name="T0" fmla="*/ 1359 w 1699"/>
                <a:gd name="T1" fmla="*/ 0 h 3667"/>
                <a:gd name="T2" fmla="*/ 1351 w 1699"/>
                <a:gd name="T3" fmla="*/ 0 h 3667"/>
                <a:gd name="T4" fmla="*/ 1337 w 1699"/>
                <a:gd name="T5" fmla="*/ 5 h 3667"/>
                <a:gd name="T6" fmla="*/ 1327 w 1699"/>
                <a:gd name="T7" fmla="*/ 15 h 3667"/>
                <a:gd name="T8" fmla="*/ 1322 w 1699"/>
                <a:gd name="T9" fmla="*/ 29 h 3667"/>
                <a:gd name="T10" fmla="*/ 1322 w 1699"/>
                <a:gd name="T11" fmla="*/ 37 h 3667"/>
                <a:gd name="T12" fmla="*/ 1321 w 1699"/>
                <a:gd name="T13" fmla="*/ 47 h 3667"/>
                <a:gd name="T14" fmla="*/ 1314 w 1699"/>
                <a:gd name="T15" fmla="*/ 76 h 3667"/>
                <a:gd name="T16" fmla="*/ 1292 w 1699"/>
                <a:gd name="T17" fmla="*/ 108 h 3667"/>
                <a:gd name="T18" fmla="*/ 1260 w 1699"/>
                <a:gd name="T19" fmla="*/ 130 h 3667"/>
                <a:gd name="T20" fmla="*/ 1232 w 1699"/>
                <a:gd name="T21" fmla="*/ 136 h 3667"/>
                <a:gd name="T22" fmla="*/ 478 w 1699"/>
                <a:gd name="T23" fmla="*/ 136 h 3667"/>
                <a:gd name="T24" fmla="*/ 468 w 1699"/>
                <a:gd name="T25" fmla="*/ 136 h 3667"/>
                <a:gd name="T26" fmla="*/ 439 w 1699"/>
                <a:gd name="T27" fmla="*/ 130 h 3667"/>
                <a:gd name="T28" fmla="*/ 407 w 1699"/>
                <a:gd name="T29" fmla="*/ 108 h 3667"/>
                <a:gd name="T30" fmla="*/ 385 w 1699"/>
                <a:gd name="T31" fmla="*/ 76 h 3667"/>
                <a:gd name="T32" fmla="*/ 379 w 1699"/>
                <a:gd name="T33" fmla="*/ 47 h 3667"/>
                <a:gd name="T34" fmla="*/ 379 w 1699"/>
                <a:gd name="T35" fmla="*/ 37 h 3667"/>
                <a:gd name="T36" fmla="*/ 377 w 1699"/>
                <a:gd name="T37" fmla="*/ 29 h 3667"/>
                <a:gd name="T38" fmla="*/ 372 w 1699"/>
                <a:gd name="T39" fmla="*/ 15 h 3667"/>
                <a:gd name="T40" fmla="*/ 362 w 1699"/>
                <a:gd name="T41" fmla="*/ 5 h 3667"/>
                <a:gd name="T42" fmla="*/ 348 w 1699"/>
                <a:gd name="T43" fmla="*/ 0 h 3667"/>
                <a:gd name="T44" fmla="*/ 197 w 1699"/>
                <a:gd name="T45" fmla="*/ 0 h 3667"/>
                <a:gd name="T46" fmla="*/ 177 w 1699"/>
                <a:gd name="T47" fmla="*/ 0 h 3667"/>
                <a:gd name="T48" fmla="*/ 140 w 1699"/>
                <a:gd name="T49" fmla="*/ 9 h 3667"/>
                <a:gd name="T50" fmla="*/ 104 w 1699"/>
                <a:gd name="T51" fmla="*/ 24 h 3667"/>
                <a:gd name="T52" fmla="*/ 73 w 1699"/>
                <a:gd name="T53" fmla="*/ 44 h 3667"/>
                <a:gd name="T54" fmla="*/ 46 w 1699"/>
                <a:gd name="T55" fmla="*/ 71 h 3667"/>
                <a:gd name="T56" fmla="*/ 25 w 1699"/>
                <a:gd name="T57" fmla="*/ 103 h 3667"/>
                <a:gd name="T58" fmla="*/ 10 w 1699"/>
                <a:gd name="T59" fmla="*/ 138 h 3667"/>
                <a:gd name="T60" fmla="*/ 2 w 1699"/>
                <a:gd name="T61" fmla="*/ 177 h 3667"/>
                <a:gd name="T62" fmla="*/ 0 w 1699"/>
                <a:gd name="T63" fmla="*/ 3471 h 3667"/>
                <a:gd name="T64" fmla="*/ 2 w 1699"/>
                <a:gd name="T65" fmla="*/ 3491 h 3667"/>
                <a:gd name="T66" fmla="*/ 10 w 1699"/>
                <a:gd name="T67" fmla="*/ 3530 h 3667"/>
                <a:gd name="T68" fmla="*/ 25 w 1699"/>
                <a:gd name="T69" fmla="*/ 3565 h 3667"/>
                <a:gd name="T70" fmla="*/ 46 w 1699"/>
                <a:gd name="T71" fmla="*/ 3595 h 3667"/>
                <a:gd name="T72" fmla="*/ 73 w 1699"/>
                <a:gd name="T73" fmla="*/ 3622 h 3667"/>
                <a:gd name="T74" fmla="*/ 104 w 1699"/>
                <a:gd name="T75" fmla="*/ 3644 h 3667"/>
                <a:gd name="T76" fmla="*/ 140 w 1699"/>
                <a:gd name="T77" fmla="*/ 3659 h 3667"/>
                <a:gd name="T78" fmla="*/ 177 w 1699"/>
                <a:gd name="T79" fmla="*/ 3666 h 3667"/>
                <a:gd name="T80" fmla="*/ 1502 w 1699"/>
                <a:gd name="T81" fmla="*/ 3667 h 3667"/>
                <a:gd name="T82" fmla="*/ 1523 w 1699"/>
                <a:gd name="T83" fmla="*/ 3666 h 3667"/>
                <a:gd name="T84" fmla="*/ 1561 w 1699"/>
                <a:gd name="T85" fmla="*/ 3659 h 3667"/>
                <a:gd name="T86" fmla="*/ 1597 w 1699"/>
                <a:gd name="T87" fmla="*/ 3644 h 3667"/>
                <a:gd name="T88" fmla="*/ 1627 w 1699"/>
                <a:gd name="T89" fmla="*/ 3622 h 3667"/>
                <a:gd name="T90" fmla="*/ 1654 w 1699"/>
                <a:gd name="T91" fmla="*/ 3595 h 3667"/>
                <a:gd name="T92" fmla="*/ 1676 w 1699"/>
                <a:gd name="T93" fmla="*/ 3565 h 3667"/>
                <a:gd name="T94" fmla="*/ 1691 w 1699"/>
                <a:gd name="T95" fmla="*/ 3530 h 3667"/>
                <a:gd name="T96" fmla="*/ 1697 w 1699"/>
                <a:gd name="T97" fmla="*/ 3491 h 3667"/>
                <a:gd name="T98" fmla="*/ 1699 w 1699"/>
                <a:gd name="T99" fmla="*/ 197 h 3667"/>
                <a:gd name="T100" fmla="*/ 1697 w 1699"/>
                <a:gd name="T101" fmla="*/ 177 h 3667"/>
                <a:gd name="T102" fmla="*/ 1691 w 1699"/>
                <a:gd name="T103" fmla="*/ 138 h 3667"/>
                <a:gd name="T104" fmla="*/ 1676 w 1699"/>
                <a:gd name="T105" fmla="*/ 103 h 3667"/>
                <a:gd name="T106" fmla="*/ 1654 w 1699"/>
                <a:gd name="T107" fmla="*/ 71 h 3667"/>
                <a:gd name="T108" fmla="*/ 1627 w 1699"/>
                <a:gd name="T109" fmla="*/ 44 h 3667"/>
                <a:gd name="T110" fmla="*/ 1597 w 1699"/>
                <a:gd name="T111" fmla="*/ 24 h 3667"/>
                <a:gd name="T112" fmla="*/ 1561 w 1699"/>
                <a:gd name="T113" fmla="*/ 9 h 3667"/>
                <a:gd name="T114" fmla="*/ 1523 w 1699"/>
                <a:gd name="T115" fmla="*/ 0 h 3667"/>
                <a:gd name="T116" fmla="*/ 1502 w 1699"/>
                <a:gd name="T117" fmla="*/ 0 h 3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9" h="3667">
                  <a:moveTo>
                    <a:pt x="1502" y="0"/>
                  </a:moveTo>
                  <a:lnTo>
                    <a:pt x="1359" y="0"/>
                  </a:lnTo>
                  <a:lnTo>
                    <a:pt x="1359" y="0"/>
                  </a:lnTo>
                  <a:lnTo>
                    <a:pt x="1351" y="0"/>
                  </a:lnTo>
                  <a:lnTo>
                    <a:pt x="1344" y="2"/>
                  </a:lnTo>
                  <a:lnTo>
                    <a:pt x="1337" y="5"/>
                  </a:lnTo>
                  <a:lnTo>
                    <a:pt x="1332" y="10"/>
                  </a:lnTo>
                  <a:lnTo>
                    <a:pt x="1327" y="15"/>
                  </a:lnTo>
                  <a:lnTo>
                    <a:pt x="1324" y="22"/>
                  </a:lnTo>
                  <a:lnTo>
                    <a:pt x="1322" y="29"/>
                  </a:lnTo>
                  <a:lnTo>
                    <a:pt x="1322" y="37"/>
                  </a:lnTo>
                  <a:lnTo>
                    <a:pt x="1322" y="37"/>
                  </a:lnTo>
                  <a:lnTo>
                    <a:pt x="1322" y="37"/>
                  </a:lnTo>
                  <a:lnTo>
                    <a:pt x="1321" y="47"/>
                  </a:lnTo>
                  <a:lnTo>
                    <a:pt x="1321" y="57"/>
                  </a:lnTo>
                  <a:lnTo>
                    <a:pt x="1314" y="76"/>
                  </a:lnTo>
                  <a:lnTo>
                    <a:pt x="1306" y="93"/>
                  </a:lnTo>
                  <a:lnTo>
                    <a:pt x="1292" y="108"/>
                  </a:lnTo>
                  <a:lnTo>
                    <a:pt x="1277" y="120"/>
                  </a:lnTo>
                  <a:lnTo>
                    <a:pt x="1260" y="130"/>
                  </a:lnTo>
                  <a:lnTo>
                    <a:pt x="1242" y="135"/>
                  </a:lnTo>
                  <a:lnTo>
                    <a:pt x="1232" y="136"/>
                  </a:lnTo>
                  <a:lnTo>
                    <a:pt x="1221" y="136"/>
                  </a:lnTo>
                  <a:lnTo>
                    <a:pt x="478" y="136"/>
                  </a:lnTo>
                  <a:lnTo>
                    <a:pt x="478" y="136"/>
                  </a:lnTo>
                  <a:lnTo>
                    <a:pt x="468" y="136"/>
                  </a:lnTo>
                  <a:lnTo>
                    <a:pt x="458" y="135"/>
                  </a:lnTo>
                  <a:lnTo>
                    <a:pt x="439" y="130"/>
                  </a:lnTo>
                  <a:lnTo>
                    <a:pt x="422" y="120"/>
                  </a:lnTo>
                  <a:lnTo>
                    <a:pt x="407" y="108"/>
                  </a:lnTo>
                  <a:lnTo>
                    <a:pt x="395" y="93"/>
                  </a:lnTo>
                  <a:lnTo>
                    <a:pt x="385" y="76"/>
                  </a:lnTo>
                  <a:lnTo>
                    <a:pt x="380" y="57"/>
                  </a:lnTo>
                  <a:lnTo>
                    <a:pt x="379" y="47"/>
                  </a:lnTo>
                  <a:lnTo>
                    <a:pt x="379" y="37"/>
                  </a:lnTo>
                  <a:lnTo>
                    <a:pt x="379" y="37"/>
                  </a:lnTo>
                  <a:lnTo>
                    <a:pt x="379" y="37"/>
                  </a:lnTo>
                  <a:lnTo>
                    <a:pt x="377" y="29"/>
                  </a:lnTo>
                  <a:lnTo>
                    <a:pt x="375" y="22"/>
                  </a:lnTo>
                  <a:lnTo>
                    <a:pt x="372" y="15"/>
                  </a:lnTo>
                  <a:lnTo>
                    <a:pt x="367" y="10"/>
                  </a:lnTo>
                  <a:lnTo>
                    <a:pt x="362" y="5"/>
                  </a:lnTo>
                  <a:lnTo>
                    <a:pt x="355" y="2"/>
                  </a:lnTo>
                  <a:lnTo>
                    <a:pt x="348" y="0"/>
                  </a:lnTo>
                  <a:lnTo>
                    <a:pt x="342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77" y="0"/>
                  </a:lnTo>
                  <a:lnTo>
                    <a:pt x="158" y="4"/>
                  </a:lnTo>
                  <a:lnTo>
                    <a:pt x="140" y="9"/>
                  </a:lnTo>
                  <a:lnTo>
                    <a:pt x="121" y="15"/>
                  </a:lnTo>
                  <a:lnTo>
                    <a:pt x="104" y="24"/>
                  </a:lnTo>
                  <a:lnTo>
                    <a:pt x="88" y="34"/>
                  </a:lnTo>
                  <a:lnTo>
                    <a:pt x="73" y="44"/>
                  </a:lnTo>
                  <a:lnTo>
                    <a:pt x="59" y="57"/>
                  </a:lnTo>
                  <a:lnTo>
                    <a:pt x="46" y="71"/>
                  </a:lnTo>
                  <a:lnTo>
                    <a:pt x="34" y="86"/>
                  </a:lnTo>
                  <a:lnTo>
                    <a:pt x="25" y="103"/>
                  </a:lnTo>
                  <a:lnTo>
                    <a:pt x="17" y="120"/>
                  </a:lnTo>
                  <a:lnTo>
                    <a:pt x="10" y="138"/>
                  </a:lnTo>
                  <a:lnTo>
                    <a:pt x="5" y="157"/>
                  </a:lnTo>
                  <a:lnTo>
                    <a:pt x="2" y="177"/>
                  </a:lnTo>
                  <a:lnTo>
                    <a:pt x="0" y="197"/>
                  </a:lnTo>
                  <a:lnTo>
                    <a:pt x="0" y="3471"/>
                  </a:lnTo>
                  <a:lnTo>
                    <a:pt x="0" y="3471"/>
                  </a:lnTo>
                  <a:lnTo>
                    <a:pt x="2" y="3491"/>
                  </a:lnTo>
                  <a:lnTo>
                    <a:pt x="5" y="3511"/>
                  </a:lnTo>
                  <a:lnTo>
                    <a:pt x="10" y="3530"/>
                  </a:lnTo>
                  <a:lnTo>
                    <a:pt x="17" y="3548"/>
                  </a:lnTo>
                  <a:lnTo>
                    <a:pt x="25" y="3565"/>
                  </a:lnTo>
                  <a:lnTo>
                    <a:pt x="34" y="3580"/>
                  </a:lnTo>
                  <a:lnTo>
                    <a:pt x="46" y="3595"/>
                  </a:lnTo>
                  <a:lnTo>
                    <a:pt x="59" y="3610"/>
                  </a:lnTo>
                  <a:lnTo>
                    <a:pt x="73" y="3622"/>
                  </a:lnTo>
                  <a:lnTo>
                    <a:pt x="88" y="3634"/>
                  </a:lnTo>
                  <a:lnTo>
                    <a:pt x="104" y="3644"/>
                  </a:lnTo>
                  <a:lnTo>
                    <a:pt x="121" y="3652"/>
                  </a:lnTo>
                  <a:lnTo>
                    <a:pt x="140" y="3659"/>
                  </a:lnTo>
                  <a:lnTo>
                    <a:pt x="158" y="3664"/>
                  </a:lnTo>
                  <a:lnTo>
                    <a:pt x="177" y="3666"/>
                  </a:lnTo>
                  <a:lnTo>
                    <a:pt x="197" y="3667"/>
                  </a:lnTo>
                  <a:lnTo>
                    <a:pt x="1502" y="3667"/>
                  </a:lnTo>
                  <a:lnTo>
                    <a:pt x="1502" y="3667"/>
                  </a:lnTo>
                  <a:lnTo>
                    <a:pt x="1523" y="3666"/>
                  </a:lnTo>
                  <a:lnTo>
                    <a:pt x="1541" y="3664"/>
                  </a:lnTo>
                  <a:lnTo>
                    <a:pt x="1561" y="3659"/>
                  </a:lnTo>
                  <a:lnTo>
                    <a:pt x="1578" y="3652"/>
                  </a:lnTo>
                  <a:lnTo>
                    <a:pt x="1597" y="3644"/>
                  </a:lnTo>
                  <a:lnTo>
                    <a:pt x="1612" y="3634"/>
                  </a:lnTo>
                  <a:lnTo>
                    <a:pt x="1627" y="3622"/>
                  </a:lnTo>
                  <a:lnTo>
                    <a:pt x="1642" y="3610"/>
                  </a:lnTo>
                  <a:lnTo>
                    <a:pt x="1654" y="3595"/>
                  </a:lnTo>
                  <a:lnTo>
                    <a:pt x="1666" y="3580"/>
                  </a:lnTo>
                  <a:lnTo>
                    <a:pt x="1676" y="3565"/>
                  </a:lnTo>
                  <a:lnTo>
                    <a:pt x="1684" y="3548"/>
                  </a:lnTo>
                  <a:lnTo>
                    <a:pt x="1691" y="3530"/>
                  </a:lnTo>
                  <a:lnTo>
                    <a:pt x="1694" y="3511"/>
                  </a:lnTo>
                  <a:lnTo>
                    <a:pt x="1697" y="3491"/>
                  </a:lnTo>
                  <a:lnTo>
                    <a:pt x="1699" y="3471"/>
                  </a:lnTo>
                  <a:lnTo>
                    <a:pt x="1699" y="197"/>
                  </a:lnTo>
                  <a:lnTo>
                    <a:pt x="1699" y="197"/>
                  </a:lnTo>
                  <a:lnTo>
                    <a:pt x="1697" y="177"/>
                  </a:lnTo>
                  <a:lnTo>
                    <a:pt x="1694" y="157"/>
                  </a:lnTo>
                  <a:lnTo>
                    <a:pt x="1691" y="138"/>
                  </a:lnTo>
                  <a:lnTo>
                    <a:pt x="1684" y="120"/>
                  </a:lnTo>
                  <a:lnTo>
                    <a:pt x="1676" y="103"/>
                  </a:lnTo>
                  <a:lnTo>
                    <a:pt x="1666" y="86"/>
                  </a:lnTo>
                  <a:lnTo>
                    <a:pt x="1654" y="71"/>
                  </a:lnTo>
                  <a:lnTo>
                    <a:pt x="1642" y="57"/>
                  </a:lnTo>
                  <a:lnTo>
                    <a:pt x="1627" y="44"/>
                  </a:lnTo>
                  <a:lnTo>
                    <a:pt x="1612" y="34"/>
                  </a:lnTo>
                  <a:lnTo>
                    <a:pt x="1597" y="24"/>
                  </a:lnTo>
                  <a:lnTo>
                    <a:pt x="1578" y="15"/>
                  </a:lnTo>
                  <a:lnTo>
                    <a:pt x="1561" y="9"/>
                  </a:lnTo>
                  <a:lnTo>
                    <a:pt x="1541" y="4"/>
                  </a:lnTo>
                  <a:lnTo>
                    <a:pt x="1523" y="0"/>
                  </a:lnTo>
                  <a:lnTo>
                    <a:pt x="1502" y="0"/>
                  </a:lnTo>
                  <a:lnTo>
                    <a:pt x="150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203149B-512A-4E5A-A9DE-85C433D0E1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48A88B-5810-43EF-A70C-00CD4D6D3443}"/>
              </a:ext>
            </a:extLst>
          </p:cNvPr>
          <p:cNvSpPr txBox="1"/>
          <p:nvPr/>
        </p:nvSpPr>
        <p:spPr>
          <a:xfrm>
            <a:off x="5376500" y="1842984"/>
            <a:ext cx="5572186" cy="591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Lorem ipsum dolor sit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amet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,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consectetuer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 Aenean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commodo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ligula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eget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dolor.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Allegrias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otis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nulla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aenean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EF2F97B-E65B-4800-9EAC-72DC1CE3A00F}"/>
              </a:ext>
            </a:extLst>
          </p:cNvPr>
          <p:cNvSpPr txBox="1"/>
          <p:nvPr/>
        </p:nvSpPr>
        <p:spPr>
          <a:xfrm>
            <a:off x="5588542" y="4677214"/>
            <a:ext cx="2312692" cy="84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Consectetuer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 Aenean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commodo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ligula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eget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dolor.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7C73DDD-1B55-413B-AADE-0D603A4B1BB4}"/>
              </a:ext>
            </a:extLst>
          </p:cNvPr>
          <p:cNvSpPr txBox="1"/>
          <p:nvPr/>
        </p:nvSpPr>
        <p:spPr>
          <a:xfrm>
            <a:off x="8443439" y="4677214"/>
            <a:ext cx="2358632" cy="84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Consectetuer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 Aenean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commodo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ligula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eget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dolor.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065A85-5AE6-48F9-8189-94311F8A82B7}"/>
              </a:ext>
            </a:extLst>
          </p:cNvPr>
          <p:cNvSpPr txBox="1"/>
          <p:nvPr/>
        </p:nvSpPr>
        <p:spPr>
          <a:xfrm>
            <a:off x="5562211" y="4314112"/>
            <a:ext cx="23613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Sales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0DC4D9-688F-4960-B009-5196CDFFB2D9}"/>
              </a:ext>
            </a:extLst>
          </p:cNvPr>
          <p:cNvSpPr txBox="1"/>
          <p:nvPr/>
        </p:nvSpPr>
        <p:spPr>
          <a:xfrm>
            <a:off x="8443439" y="4314112"/>
            <a:ext cx="23613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Share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815DA1-1C5D-465D-B031-69E44FEDA6AC}"/>
              </a:ext>
            </a:extLst>
          </p:cNvPr>
          <p:cNvSpPr txBox="1"/>
          <p:nvPr/>
        </p:nvSpPr>
        <p:spPr>
          <a:xfrm>
            <a:off x="6410960" y="3489883"/>
            <a:ext cx="1490274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27 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5C7805B-A438-456B-901B-8D50006AF53A}"/>
              </a:ext>
            </a:extLst>
          </p:cNvPr>
          <p:cNvSpPr txBox="1"/>
          <p:nvPr/>
        </p:nvSpPr>
        <p:spPr>
          <a:xfrm>
            <a:off x="9288827" y="3489883"/>
            <a:ext cx="1490274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12 %</a:t>
            </a:r>
          </a:p>
        </p:txBody>
      </p:sp>
      <p:pic>
        <p:nvPicPr>
          <p:cNvPr id="43" name="Graphic 42" descr="Add with solid fill">
            <a:extLst>
              <a:ext uri="{FF2B5EF4-FFF2-40B4-BE49-F238E27FC236}">
                <a16:creationId xmlns:a16="http://schemas.microsoft.com/office/drawing/2014/main" id="{849F41C7-1BF4-4335-B1AD-CB6A82DCF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14388" y="3599773"/>
            <a:ext cx="488106" cy="488106"/>
          </a:xfrm>
          <a:prstGeom prst="rect">
            <a:avLst/>
          </a:prstGeom>
        </p:spPr>
      </p:pic>
      <p:pic>
        <p:nvPicPr>
          <p:cNvPr id="44" name="Graphic 43" descr="Play with solid fill">
            <a:extLst>
              <a:ext uri="{FF2B5EF4-FFF2-40B4-BE49-F238E27FC236}">
                <a16:creationId xmlns:a16="http://schemas.microsoft.com/office/drawing/2014/main" id="{32C3A9B4-5206-4E5F-B835-E4E6B3B78F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8732987" y="3599773"/>
            <a:ext cx="488106" cy="48810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11D366B-8045-4B06-A6D8-5B2990E9A0E1}"/>
              </a:ext>
            </a:extLst>
          </p:cNvPr>
          <p:cNvSpPr txBox="1"/>
          <p:nvPr/>
        </p:nvSpPr>
        <p:spPr>
          <a:xfrm>
            <a:off x="5360515" y="887348"/>
            <a:ext cx="6938319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Mobile Apps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CD4AB7F-1864-4CBC-AC1B-4D234C4B2F3D}"/>
              </a:ext>
            </a:extLst>
          </p:cNvPr>
          <p:cNvSpPr txBox="1"/>
          <p:nvPr/>
        </p:nvSpPr>
        <p:spPr>
          <a:xfrm>
            <a:off x="5360516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Marketing Strategy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9F33AB6-D19B-4206-8262-2E5265A8C549}"/>
              </a:ext>
            </a:extLst>
          </p:cNvPr>
          <p:cNvSpPr/>
          <p:nvPr/>
        </p:nvSpPr>
        <p:spPr>
          <a:xfrm>
            <a:off x="809997" y="5280223"/>
            <a:ext cx="909244" cy="90924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65987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 descr="Open quotation mark with solid fill">
            <a:extLst>
              <a:ext uri="{FF2B5EF4-FFF2-40B4-BE49-F238E27FC236}">
                <a16:creationId xmlns:a16="http://schemas.microsoft.com/office/drawing/2014/main" id="{B28621B9-6F26-49AE-A9DD-DFD1CD129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62671" y="39642"/>
            <a:ext cx="2128798" cy="2128799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B77BACB-CD02-4B09-9002-51488356DA6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" name="Graphic 9" descr="Open quotation mark with solid fill">
            <a:extLst>
              <a:ext uri="{FF2B5EF4-FFF2-40B4-BE49-F238E27FC236}">
                <a16:creationId xmlns:a16="http://schemas.microsoft.com/office/drawing/2014/main" id="{01DC0E9E-3FD0-4859-93C3-653937C08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10622777" y="3578546"/>
            <a:ext cx="2128798" cy="2128799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6CB22BF-3D07-4FA1-867C-AB78F67CA9AD}"/>
              </a:ext>
            </a:extLst>
          </p:cNvPr>
          <p:cNvSpPr/>
          <p:nvPr/>
        </p:nvSpPr>
        <p:spPr>
          <a:xfrm rot="10800000">
            <a:off x="4333873" y="1396842"/>
            <a:ext cx="7515225" cy="3356133"/>
          </a:xfrm>
          <a:custGeom>
            <a:avLst/>
            <a:gdLst>
              <a:gd name="connsiteX0" fmla="*/ 7526228 w 7629527"/>
              <a:gd name="connsiteY0" fmla="*/ 4064316 h 4064316"/>
              <a:gd name="connsiteX1" fmla="*/ 103297 w 7629527"/>
              <a:gd name="connsiteY1" fmla="*/ 4064316 h 4064316"/>
              <a:gd name="connsiteX2" fmla="*/ 0 w 7629527"/>
              <a:gd name="connsiteY2" fmla="*/ 3961019 h 4064316"/>
              <a:gd name="connsiteX3" fmla="*/ 0 w 7629527"/>
              <a:gd name="connsiteY3" fmla="*/ 487629 h 4064316"/>
              <a:gd name="connsiteX4" fmla="*/ 103297 w 7629527"/>
              <a:gd name="connsiteY4" fmla="*/ 384332 h 4064316"/>
              <a:gd name="connsiteX5" fmla="*/ 7066482 w 7629527"/>
              <a:gd name="connsiteY5" fmla="*/ 384332 h 4064316"/>
              <a:gd name="connsiteX6" fmla="*/ 7629527 w 7629527"/>
              <a:gd name="connsiteY6" fmla="*/ 0 h 4064316"/>
              <a:gd name="connsiteX7" fmla="*/ 7629527 w 7629527"/>
              <a:gd name="connsiteY7" fmla="*/ 1027272 h 4064316"/>
              <a:gd name="connsiteX8" fmla="*/ 7629525 w 7629527"/>
              <a:gd name="connsiteY8" fmla="*/ 1027272 h 4064316"/>
              <a:gd name="connsiteX9" fmla="*/ 7629525 w 7629527"/>
              <a:gd name="connsiteY9" fmla="*/ 3961019 h 4064316"/>
              <a:gd name="connsiteX10" fmla="*/ 7526228 w 7629527"/>
              <a:gd name="connsiteY10" fmla="*/ 4064316 h 4064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29527" h="4064316">
                <a:moveTo>
                  <a:pt x="7526228" y="4064316"/>
                </a:moveTo>
                <a:lnTo>
                  <a:pt x="103297" y="4064316"/>
                </a:lnTo>
                <a:cubicBezTo>
                  <a:pt x="46248" y="4064316"/>
                  <a:pt x="0" y="4018068"/>
                  <a:pt x="0" y="3961019"/>
                </a:cubicBezTo>
                <a:lnTo>
                  <a:pt x="0" y="487629"/>
                </a:lnTo>
                <a:cubicBezTo>
                  <a:pt x="0" y="430580"/>
                  <a:pt x="46248" y="384332"/>
                  <a:pt x="103297" y="384332"/>
                </a:cubicBezTo>
                <a:lnTo>
                  <a:pt x="7066482" y="384332"/>
                </a:lnTo>
                <a:lnTo>
                  <a:pt x="7629527" y="0"/>
                </a:lnTo>
                <a:lnTo>
                  <a:pt x="7629527" y="1027272"/>
                </a:lnTo>
                <a:lnTo>
                  <a:pt x="7629525" y="1027272"/>
                </a:lnTo>
                <a:lnTo>
                  <a:pt x="7629525" y="3961019"/>
                </a:lnTo>
                <a:cubicBezTo>
                  <a:pt x="7629525" y="4018068"/>
                  <a:pt x="7583277" y="4064316"/>
                  <a:pt x="7526228" y="406431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BC665-A32A-4ADB-8D6B-F8540CABDC90}"/>
              </a:ext>
            </a:extLst>
          </p:cNvPr>
          <p:cNvSpPr txBox="1"/>
          <p:nvPr/>
        </p:nvSpPr>
        <p:spPr>
          <a:xfrm>
            <a:off x="4998566" y="1635847"/>
            <a:ext cx="6688610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Be the change you wish to see in the world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FA8979-144E-4D39-98B0-A03528BFAC70}"/>
              </a:ext>
            </a:extLst>
          </p:cNvPr>
          <p:cNvSpPr txBox="1"/>
          <p:nvPr/>
        </p:nvSpPr>
        <p:spPr>
          <a:xfrm>
            <a:off x="4248150" y="4881156"/>
            <a:ext cx="458023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000" b="1" dirty="0">
                <a:solidFill>
                  <a:schemeClr val="accent1"/>
                </a:solidFill>
              </a:rPr>
              <a:t>- Budi Dugong</a:t>
            </a:r>
            <a:endParaRPr lang="en-ID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86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51F73EA-D07D-4A3B-A880-56E993C4F4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B5282F-8854-4127-A41F-23CDE9C116AA}"/>
              </a:ext>
            </a:extLst>
          </p:cNvPr>
          <p:cNvSpPr/>
          <p:nvPr/>
        </p:nvSpPr>
        <p:spPr>
          <a:xfrm>
            <a:off x="11204046" y="4010025"/>
            <a:ext cx="866775" cy="8667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D78B633-F0B6-49BE-BD5D-7A4E218E7C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078122"/>
              </p:ext>
            </p:extLst>
          </p:nvPr>
        </p:nvGraphicFramePr>
        <p:xfrm>
          <a:off x="523814" y="2729653"/>
          <a:ext cx="5094666" cy="3218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42DAEEE-D1DC-4F06-89A9-24732E4E2C11}"/>
              </a:ext>
            </a:extLst>
          </p:cNvPr>
          <p:cNvSpPr txBox="1"/>
          <p:nvPr/>
        </p:nvSpPr>
        <p:spPr>
          <a:xfrm>
            <a:off x="514289" y="1659348"/>
            <a:ext cx="2312692" cy="84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Consectetuer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 Aenean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commodo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ligula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eget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dolor.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2F3C12-007D-411D-9C0A-81FFB6D024F2}"/>
              </a:ext>
            </a:extLst>
          </p:cNvPr>
          <p:cNvSpPr txBox="1"/>
          <p:nvPr/>
        </p:nvSpPr>
        <p:spPr>
          <a:xfrm>
            <a:off x="3369186" y="1659348"/>
            <a:ext cx="2358632" cy="849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Consectetuer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adipiscing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elit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. Aenean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commodo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ligula </a:t>
            </a:r>
            <a:r>
              <a:rPr lang="en-US" sz="1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eget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dolor.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98EDA8-3C55-4340-8D08-DC98CD5DC5CA}"/>
              </a:ext>
            </a:extLst>
          </p:cNvPr>
          <p:cNvSpPr txBox="1"/>
          <p:nvPr/>
        </p:nvSpPr>
        <p:spPr>
          <a:xfrm>
            <a:off x="487958" y="1296246"/>
            <a:ext cx="23613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Sales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AF60AD-C796-4FE7-B72A-27B0AE6B3A75}"/>
              </a:ext>
            </a:extLst>
          </p:cNvPr>
          <p:cNvSpPr txBox="1"/>
          <p:nvPr/>
        </p:nvSpPr>
        <p:spPr>
          <a:xfrm>
            <a:off x="3369186" y="1296246"/>
            <a:ext cx="23613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Share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79AF92-EF6D-4E44-8339-B66A85835FDB}"/>
              </a:ext>
            </a:extLst>
          </p:cNvPr>
          <p:cNvSpPr txBox="1"/>
          <p:nvPr/>
        </p:nvSpPr>
        <p:spPr>
          <a:xfrm>
            <a:off x="1336707" y="472017"/>
            <a:ext cx="1490274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27 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FE193A-9E6C-4574-B5DC-DE467BE5DB12}"/>
              </a:ext>
            </a:extLst>
          </p:cNvPr>
          <p:cNvSpPr txBox="1"/>
          <p:nvPr/>
        </p:nvSpPr>
        <p:spPr>
          <a:xfrm>
            <a:off x="4214574" y="472017"/>
            <a:ext cx="1490274" cy="70788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</a:rPr>
              <a:t>12 %</a:t>
            </a:r>
          </a:p>
        </p:txBody>
      </p:sp>
      <p:pic>
        <p:nvPicPr>
          <p:cNvPr id="11" name="Graphic 10" descr="Add with solid fill">
            <a:extLst>
              <a:ext uri="{FF2B5EF4-FFF2-40B4-BE49-F238E27FC236}">
                <a16:creationId xmlns:a16="http://schemas.microsoft.com/office/drawing/2014/main" id="{0D124D97-4555-4367-AEFC-6FAE2DD3D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0135" y="581907"/>
            <a:ext cx="488106" cy="488106"/>
          </a:xfrm>
          <a:prstGeom prst="rect">
            <a:avLst/>
          </a:prstGeom>
        </p:spPr>
      </p:pic>
      <p:pic>
        <p:nvPicPr>
          <p:cNvPr id="12" name="Graphic 11" descr="Play with solid fill">
            <a:extLst>
              <a:ext uri="{FF2B5EF4-FFF2-40B4-BE49-F238E27FC236}">
                <a16:creationId xmlns:a16="http://schemas.microsoft.com/office/drawing/2014/main" id="{34353A68-4670-45A8-A337-EDFBDFF81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200000">
            <a:off x="3658734" y="581907"/>
            <a:ext cx="488106" cy="4881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C17B63-9FA9-40F1-9900-4EBCA9ADC42E}"/>
              </a:ext>
            </a:extLst>
          </p:cNvPr>
          <p:cNvSpPr txBox="1"/>
          <p:nvPr/>
        </p:nvSpPr>
        <p:spPr>
          <a:xfrm>
            <a:off x="6093940" y="887348"/>
            <a:ext cx="6938319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Mobile Apps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601F83-8594-40F5-98D2-4D26E34DD898}"/>
              </a:ext>
            </a:extLst>
          </p:cNvPr>
          <p:cNvSpPr txBox="1"/>
          <p:nvPr/>
        </p:nvSpPr>
        <p:spPr>
          <a:xfrm>
            <a:off x="6093941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Marketing Strategy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1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B64BCC8-3581-417A-B3D3-8ACEB0CF7F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695D2F6-B6E1-435D-9973-E72FDA1A6F4C}"/>
              </a:ext>
            </a:extLst>
          </p:cNvPr>
          <p:cNvSpPr/>
          <p:nvPr/>
        </p:nvSpPr>
        <p:spPr>
          <a:xfrm>
            <a:off x="1705234" y="401694"/>
            <a:ext cx="3138616" cy="8484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0DA35A-77B9-4BA5-8AA8-B81BB9687838}"/>
              </a:ext>
            </a:extLst>
          </p:cNvPr>
          <p:cNvSpPr txBox="1"/>
          <p:nvPr/>
        </p:nvSpPr>
        <p:spPr>
          <a:xfrm>
            <a:off x="1968843" y="501650"/>
            <a:ext cx="2866768" cy="69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dirty="0">
                <a:solidFill>
                  <a:schemeClr val="bg1"/>
                </a:solidFill>
              </a:rPr>
              <a:t>Contents</a:t>
            </a:r>
            <a:endParaRPr lang="en-ID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CDB39F-D9BD-406D-8768-0457BCDA9D20}"/>
              </a:ext>
            </a:extLst>
          </p:cNvPr>
          <p:cNvSpPr txBox="1"/>
          <p:nvPr/>
        </p:nvSpPr>
        <p:spPr>
          <a:xfrm>
            <a:off x="5122403" y="1014959"/>
            <a:ext cx="14333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 dirty="0">
                <a:solidFill>
                  <a:schemeClr val="bg2"/>
                </a:solidFill>
              </a:rPr>
              <a:t>01.</a:t>
            </a:r>
            <a:endParaRPr lang="en-US" sz="5400" b="1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43F5E0-F431-44ED-8E60-F335F389DEDE}"/>
              </a:ext>
            </a:extLst>
          </p:cNvPr>
          <p:cNvSpPr txBox="1"/>
          <p:nvPr/>
        </p:nvSpPr>
        <p:spPr>
          <a:xfrm>
            <a:off x="5429513" y="1842984"/>
            <a:ext cx="324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Lorem ipsum dolor sit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amet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022812-5F84-45A1-82CE-AF7A74DC4FF4}"/>
              </a:ext>
            </a:extLst>
          </p:cNvPr>
          <p:cNvSpPr txBox="1"/>
          <p:nvPr/>
        </p:nvSpPr>
        <p:spPr>
          <a:xfrm>
            <a:off x="5429513" y="1544474"/>
            <a:ext cx="324565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ABOUT 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39C93C-C22F-4E60-8324-20C3AF69F47A}"/>
              </a:ext>
            </a:extLst>
          </p:cNvPr>
          <p:cNvSpPr txBox="1"/>
          <p:nvPr/>
        </p:nvSpPr>
        <p:spPr>
          <a:xfrm>
            <a:off x="5122403" y="2341424"/>
            <a:ext cx="14333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 dirty="0">
                <a:solidFill>
                  <a:schemeClr val="bg2"/>
                </a:solidFill>
              </a:rPr>
              <a:t>02.</a:t>
            </a:r>
            <a:endParaRPr lang="en-US" sz="5400" b="1" dirty="0"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04D294-85F9-4F1A-ACBE-6B31FF7F4285}"/>
              </a:ext>
            </a:extLst>
          </p:cNvPr>
          <p:cNvSpPr txBox="1"/>
          <p:nvPr/>
        </p:nvSpPr>
        <p:spPr>
          <a:xfrm>
            <a:off x="5429513" y="3169449"/>
            <a:ext cx="324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Lorem ipsum dolor sit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amet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C03FB9-2546-4DBC-896C-1A7DBB364AF5}"/>
              </a:ext>
            </a:extLst>
          </p:cNvPr>
          <p:cNvSpPr txBox="1"/>
          <p:nvPr/>
        </p:nvSpPr>
        <p:spPr>
          <a:xfrm>
            <a:off x="5429513" y="2870939"/>
            <a:ext cx="324565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ABOUT US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332937-B7E4-4BC1-857A-984D35CB7F58}"/>
              </a:ext>
            </a:extLst>
          </p:cNvPr>
          <p:cNvSpPr txBox="1"/>
          <p:nvPr/>
        </p:nvSpPr>
        <p:spPr>
          <a:xfrm>
            <a:off x="5122403" y="3753927"/>
            <a:ext cx="14333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 dirty="0">
                <a:solidFill>
                  <a:schemeClr val="bg2"/>
                </a:solidFill>
              </a:rPr>
              <a:t>03.</a:t>
            </a:r>
            <a:endParaRPr lang="en-US" sz="5400" b="1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93C739-F64E-48C9-ACA3-74BF38E502E7}"/>
              </a:ext>
            </a:extLst>
          </p:cNvPr>
          <p:cNvSpPr txBox="1"/>
          <p:nvPr/>
        </p:nvSpPr>
        <p:spPr>
          <a:xfrm>
            <a:off x="5429513" y="4581952"/>
            <a:ext cx="324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Lorem ipsum dolor sit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amet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03994B-9AEB-4D8E-9265-8DB9FD513728}"/>
              </a:ext>
            </a:extLst>
          </p:cNvPr>
          <p:cNvSpPr txBox="1"/>
          <p:nvPr/>
        </p:nvSpPr>
        <p:spPr>
          <a:xfrm>
            <a:off x="5429513" y="4283442"/>
            <a:ext cx="324565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ABOUT 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B4AA8-BC61-4732-9A08-A350BB3426DB}"/>
              </a:ext>
            </a:extLst>
          </p:cNvPr>
          <p:cNvSpPr txBox="1"/>
          <p:nvPr/>
        </p:nvSpPr>
        <p:spPr>
          <a:xfrm>
            <a:off x="5122403" y="5158993"/>
            <a:ext cx="14333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6000" b="1" dirty="0">
                <a:solidFill>
                  <a:schemeClr val="bg2"/>
                </a:solidFill>
              </a:rPr>
              <a:t>04.</a:t>
            </a:r>
            <a:endParaRPr lang="en-US" sz="5400" b="1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829AEC-7FE7-43CB-82D3-57481FD26B23}"/>
              </a:ext>
            </a:extLst>
          </p:cNvPr>
          <p:cNvSpPr txBox="1"/>
          <p:nvPr/>
        </p:nvSpPr>
        <p:spPr>
          <a:xfrm>
            <a:off x="5429513" y="5987018"/>
            <a:ext cx="324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Lorem ipsum dolor sit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amet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6096DA-618A-4E11-8FF9-61ED5CE91D84}"/>
              </a:ext>
            </a:extLst>
          </p:cNvPr>
          <p:cNvSpPr txBox="1"/>
          <p:nvPr/>
        </p:nvSpPr>
        <p:spPr>
          <a:xfrm>
            <a:off x="5429513" y="5688508"/>
            <a:ext cx="324565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ABOUT US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AB85229-BFB0-47E3-ADC8-1ECE012F8B06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8E96743F-020E-4705-A796-A24DA0FFF0E3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56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aphic 1">
            <a:extLst>
              <a:ext uri="{FF2B5EF4-FFF2-40B4-BE49-F238E27FC236}">
                <a16:creationId xmlns:a16="http://schemas.microsoft.com/office/drawing/2014/main" id="{1B9213C2-196D-410C-AE91-FEF037F5C94C}"/>
              </a:ext>
            </a:extLst>
          </p:cNvPr>
          <p:cNvGrpSpPr/>
          <p:nvPr/>
        </p:nvGrpSpPr>
        <p:grpSpPr>
          <a:xfrm>
            <a:off x="-910829" y="2003001"/>
            <a:ext cx="6502004" cy="3689774"/>
            <a:chOff x="2530236" y="1008669"/>
            <a:chExt cx="7132054" cy="4047316"/>
          </a:xfrm>
        </p:grpSpPr>
        <p:grpSp>
          <p:nvGrpSpPr>
            <p:cNvPr id="4" name="Graphic 1">
              <a:extLst>
                <a:ext uri="{FF2B5EF4-FFF2-40B4-BE49-F238E27FC236}">
                  <a16:creationId xmlns:a16="http://schemas.microsoft.com/office/drawing/2014/main" id="{6B1F8D0A-E3D0-4E43-950D-4B4225DC9913}"/>
                </a:ext>
              </a:extLst>
            </p:cNvPr>
            <p:cNvGrpSpPr/>
            <p:nvPr/>
          </p:nvGrpSpPr>
          <p:grpSpPr>
            <a:xfrm>
              <a:off x="2530236" y="1008669"/>
              <a:ext cx="7132054" cy="4047316"/>
              <a:chOff x="2530236" y="1008669"/>
              <a:chExt cx="7132054" cy="4047316"/>
            </a:xfrm>
          </p:grpSpPr>
          <p:grpSp>
            <p:nvGrpSpPr>
              <p:cNvPr id="6" name="Graphic 1">
                <a:extLst>
                  <a:ext uri="{FF2B5EF4-FFF2-40B4-BE49-F238E27FC236}">
                    <a16:creationId xmlns:a16="http://schemas.microsoft.com/office/drawing/2014/main" id="{90823702-091A-468D-9842-E2706A675493}"/>
                  </a:ext>
                </a:extLst>
              </p:cNvPr>
              <p:cNvGrpSpPr/>
              <p:nvPr/>
            </p:nvGrpSpPr>
            <p:grpSpPr>
              <a:xfrm>
                <a:off x="3234781" y="1008669"/>
                <a:ext cx="5780665" cy="3838904"/>
                <a:chOff x="3234781" y="1008669"/>
                <a:chExt cx="5780665" cy="3838904"/>
              </a:xfrm>
            </p:grpSpPr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32C4B4C7-D1DE-4DA0-B725-7D728FAF85BF}"/>
                    </a:ext>
                  </a:extLst>
                </p:cNvPr>
                <p:cNvSpPr/>
                <p:nvPr/>
              </p:nvSpPr>
              <p:spPr>
                <a:xfrm>
                  <a:off x="3235133" y="1033523"/>
                  <a:ext cx="5780138" cy="3804739"/>
                </a:xfrm>
                <a:custGeom>
                  <a:avLst/>
                  <a:gdLst>
                    <a:gd name="connsiteX0" fmla="*/ 5604573 w 5780138"/>
                    <a:gd name="connsiteY0" fmla="*/ 0 h 3804739"/>
                    <a:gd name="connsiteX1" fmla="*/ 176180 w 5780138"/>
                    <a:gd name="connsiteY1" fmla="*/ 0 h 3804739"/>
                    <a:gd name="connsiteX2" fmla="*/ 0 w 5780138"/>
                    <a:gd name="connsiteY2" fmla="*/ 173721 h 3804739"/>
                    <a:gd name="connsiteX3" fmla="*/ 0 w 5780138"/>
                    <a:gd name="connsiteY3" fmla="*/ 3804740 h 3804739"/>
                    <a:gd name="connsiteX4" fmla="*/ 25206 w 5780138"/>
                    <a:gd name="connsiteY4" fmla="*/ 3804740 h 3804739"/>
                    <a:gd name="connsiteX5" fmla="*/ 25206 w 5780138"/>
                    <a:gd name="connsiteY5" fmla="*/ 148866 h 3804739"/>
                    <a:gd name="connsiteX6" fmla="*/ 26963 w 5780138"/>
                    <a:gd name="connsiteY6" fmla="*/ 126295 h 3804739"/>
                    <a:gd name="connsiteX7" fmla="*/ 28280 w 5780138"/>
                    <a:gd name="connsiteY7" fmla="*/ 119005 h 3804739"/>
                    <a:gd name="connsiteX8" fmla="*/ 29949 w 5780138"/>
                    <a:gd name="connsiteY8" fmla="*/ 111803 h 3804739"/>
                    <a:gd name="connsiteX9" fmla="*/ 31969 w 5780138"/>
                    <a:gd name="connsiteY9" fmla="*/ 104777 h 3804739"/>
                    <a:gd name="connsiteX10" fmla="*/ 61918 w 5780138"/>
                    <a:gd name="connsiteY10" fmla="*/ 51730 h 3804739"/>
                    <a:gd name="connsiteX11" fmla="*/ 66748 w 5780138"/>
                    <a:gd name="connsiteY11" fmla="*/ 46460 h 3804739"/>
                    <a:gd name="connsiteX12" fmla="*/ 69295 w 5780138"/>
                    <a:gd name="connsiteY12" fmla="*/ 43913 h 3804739"/>
                    <a:gd name="connsiteX13" fmla="*/ 94677 w 5780138"/>
                    <a:gd name="connsiteY13" fmla="*/ 23801 h 3804739"/>
                    <a:gd name="connsiteX14" fmla="*/ 104075 w 5780138"/>
                    <a:gd name="connsiteY14" fmla="*/ 18356 h 3804739"/>
                    <a:gd name="connsiteX15" fmla="*/ 113823 w 5780138"/>
                    <a:gd name="connsiteY15" fmla="*/ 13525 h 3804739"/>
                    <a:gd name="connsiteX16" fmla="*/ 113823 w 5780138"/>
                    <a:gd name="connsiteY16" fmla="*/ 13525 h 3804739"/>
                    <a:gd name="connsiteX17" fmla="*/ 120586 w 5780138"/>
                    <a:gd name="connsiteY17" fmla="*/ 10715 h 3804739"/>
                    <a:gd name="connsiteX18" fmla="*/ 120586 w 5780138"/>
                    <a:gd name="connsiteY18" fmla="*/ 10715 h 3804739"/>
                    <a:gd name="connsiteX19" fmla="*/ 175741 w 5780138"/>
                    <a:gd name="connsiteY19" fmla="*/ 439 h 3804739"/>
                    <a:gd name="connsiteX20" fmla="*/ 5604134 w 5780138"/>
                    <a:gd name="connsiteY20" fmla="*/ 439 h 3804739"/>
                    <a:gd name="connsiteX21" fmla="*/ 5675889 w 5780138"/>
                    <a:gd name="connsiteY21" fmla="*/ 18356 h 3804739"/>
                    <a:gd name="connsiteX22" fmla="*/ 5685286 w 5780138"/>
                    <a:gd name="connsiteY22" fmla="*/ 23801 h 3804739"/>
                    <a:gd name="connsiteX23" fmla="*/ 5697055 w 5780138"/>
                    <a:gd name="connsiteY23" fmla="*/ 32057 h 3804739"/>
                    <a:gd name="connsiteX24" fmla="*/ 5697055 w 5780138"/>
                    <a:gd name="connsiteY24" fmla="*/ 32057 h 3804739"/>
                    <a:gd name="connsiteX25" fmla="*/ 5702588 w 5780138"/>
                    <a:gd name="connsiteY25" fmla="*/ 36624 h 3804739"/>
                    <a:gd name="connsiteX26" fmla="*/ 5702588 w 5780138"/>
                    <a:gd name="connsiteY26" fmla="*/ 36624 h 3804739"/>
                    <a:gd name="connsiteX27" fmla="*/ 5710492 w 5780138"/>
                    <a:gd name="connsiteY27" fmla="*/ 43913 h 3804739"/>
                    <a:gd name="connsiteX28" fmla="*/ 5713039 w 5780138"/>
                    <a:gd name="connsiteY28" fmla="*/ 46460 h 3804739"/>
                    <a:gd name="connsiteX29" fmla="*/ 5717870 w 5780138"/>
                    <a:gd name="connsiteY29" fmla="*/ 51730 h 3804739"/>
                    <a:gd name="connsiteX30" fmla="*/ 5754669 w 5780138"/>
                    <a:gd name="connsiteY30" fmla="*/ 148866 h 3804739"/>
                    <a:gd name="connsiteX31" fmla="*/ 5754669 w 5780138"/>
                    <a:gd name="connsiteY31" fmla="*/ 3804740 h 3804739"/>
                    <a:gd name="connsiteX32" fmla="*/ 5780139 w 5780138"/>
                    <a:gd name="connsiteY32" fmla="*/ 3804740 h 3804739"/>
                    <a:gd name="connsiteX33" fmla="*/ 5780139 w 5780138"/>
                    <a:gd name="connsiteY33" fmla="*/ 162831 h 3804739"/>
                    <a:gd name="connsiteX34" fmla="*/ 5604573 w 5780138"/>
                    <a:gd name="connsiteY34" fmla="*/ 0 h 380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780138" h="3804739">
                      <a:moveTo>
                        <a:pt x="5604573" y="0"/>
                      </a:moveTo>
                      <a:lnTo>
                        <a:pt x="176180" y="0"/>
                      </a:lnTo>
                      <a:cubicBezTo>
                        <a:pt x="78868" y="0"/>
                        <a:pt x="0" y="77814"/>
                        <a:pt x="0" y="173721"/>
                      </a:cubicBezTo>
                      <a:lnTo>
                        <a:pt x="0" y="3804740"/>
                      </a:lnTo>
                      <a:lnTo>
                        <a:pt x="25206" y="3804740"/>
                      </a:lnTo>
                      <a:lnTo>
                        <a:pt x="25206" y="148866"/>
                      </a:lnTo>
                      <a:cubicBezTo>
                        <a:pt x="25206" y="141225"/>
                        <a:pt x="25821" y="133672"/>
                        <a:pt x="26963" y="126295"/>
                      </a:cubicBezTo>
                      <a:cubicBezTo>
                        <a:pt x="27314" y="123836"/>
                        <a:pt x="27753" y="121376"/>
                        <a:pt x="28280" y="119005"/>
                      </a:cubicBezTo>
                      <a:cubicBezTo>
                        <a:pt x="28807" y="116634"/>
                        <a:pt x="29334" y="114175"/>
                        <a:pt x="29949" y="111803"/>
                      </a:cubicBezTo>
                      <a:cubicBezTo>
                        <a:pt x="30564" y="109432"/>
                        <a:pt x="31266" y="107061"/>
                        <a:pt x="31969" y="104777"/>
                      </a:cubicBezTo>
                      <a:cubicBezTo>
                        <a:pt x="38205" y="85016"/>
                        <a:pt x="48568" y="67012"/>
                        <a:pt x="61918" y="51730"/>
                      </a:cubicBezTo>
                      <a:cubicBezTo>
                        <a:pt x="63499" y="49886"/>
                        <a:pt x="65080" y="48217"/>
                        <a:pt x="66748" y="46460"/>
                      </a:cubicBezTo>
                      <a:cubicBezTo>
                        <a:pt x="67539" y="45582"/>
                        <a:pt x="68417" y="44792"/>
                        <a:pt x="69295" y="43913"/>
                      </a:cubicBezTo>
                      <a:cubicBezTo>
                        <a:pt x="77024" y="36360"/>
                        <a:pt x="85543" y="29598"/>
                        <a:pt x="94677" y="23801"/>
                      </a:cubicBezTo>
                      <a:cubicBezTo>
                        <a:pt x="97751" y="21869"/>
                        <a:pt x="100825" y="20024"/>
                        <a:pt x="104075" y="18356"/>
                      </a:cubicBezTo>
                      <a:cubicBezTo>
                        <a:pt x="107236" y="16599"/>
                        <a:pt x="110486" y="15018"/>
                        <a:pt x="113823" y="13525"/>
                      </a:cubicBezTo>
                      <a:cubicBezTo>
                        <a:pt x="113823" y="13525"/>
                        <a:pt x="113823" y="13525"/>
                        <a:pt x="113823" y="13525"/>
                      </a:cubicBezTo>
                      <a:cubicBezTo>
                        <a:pt x="116019" y="12559"/>
                        <a:pt x="118303" y="11593"/>
                        <a:pt x="120586" y="10715"/>
                      </a:cubicBezTo>
                      <a:cubicBezTo>
                        <a:pt x="120586" y="10715"/>
                        <a:pt x="120586" y="10715"/>
                        <a:pt x="120586" y="10715"/>
                      </a:cubicBezTo>
                      <a:cubicBezTo>
                        <a:pt x="137624" y="4128"/>
                        <a:pt x="156331" y="439"/>
                        <a:pt x="175741" y="439"/>
                      </a:cubicBezTo>
                      <a:lnTo>
                        <a:pt x="5604134" y="439"/>
                      </a:lnTo>
                      <a:cubicBezTo>
                        <a:pt x="5630043" y="439"/>
                        <a:pt x="5654547" y="6938"/>
                        <a:pt x="5675889" y="18356"/>
                      </a:cubicBezTo>
                      <a:cubicBezTo>
                        <a:pt x="5679050" y="20112"/>
                        <a:pt x="5682212" y="21869"/>
                        <a:pt x="5685286" y="23801"/>
                      </a:cubicBezTo>
                      <a:cubicBezTo>
                        <a:pt x="5689326" y="26348"/>
                        <a:pt x="5693278" y="29158"/>
                        <a:pt x="5697055" y="32057"/>
                      </a:cubicBezTo>
                      <a:cubicBezTo>
                        <a:pt x="5697055" y="32057"/>
                        <a:pt x="5697055" y="32057"/>
                        <a:pt x="5697055" y="32057"/>
                      </a:cubicBezTo>
                      <a:cubicBezTo>
                        <a:pt x="5698987" y="33550"/>
                        <a:pt x="5700831" y="35043"/>
                        <a:pt x="5702588" y="36624"/>
                      </a:cubicBezTo>
                      <a:cubicBezTo>
                        <a:pt x="5702588" y="36624"/>
                        <a:pt x="5702588" y="36624"/>
                        <a:pt x="5702588" y="36624"/>
                      </a:cubicBezTo>
                      <a:cubicBezTo>
                        <a:pt x="5705310" y="38995"/>
                        <a:pt x="5707945" y="41366"/>
                        <a:pt x="5710492" y="43913"/>
                      </a:cubicBezTo>
                      <a:cubicBezTo>
                        <a:pt x="5711370" y="44792"/>
                        <a:pt x="5712161" y="45582"/>
                        <a:pt x="5713039" y="46460"/>
                      </a:cubicBezTo>
                      <a:cubicBezTo>
                        <a:pt x="5714708" y="48217"/>
                        <a:pt x="5716377" y="49886"/>
                        <a:pt x="5717870" y="51730"/>
                      </a:cubicBezTo>
                      <a:cubicBezTo>
                        <a:pt x="5740792" y="77814"/>
                        <a:pt x="5754669" y="111803"/>
                        <a:pt x="5754669" y="148866"/>
                      </a:cubicBezTo>
                      <a:lnTo>
                        <a:pt x="5754669" y="3804740"/>
                      </a:lnTo>
                      <a:lnTo>
                        <a:pt x="5780139" y="3804740"/>
                      </a:lnTo>
                      <a:lnTo>
                        <a:pt x="5780139" y="162831"/>
                      </a:lnTo>
                      <a:cubicBezTo>
                        <a:pt x="5774606" y="71930"/>
                        <a:pt x="5698109" y="0"/>
                        <a:pt x="5604573" y="0"/>
                      </a:cubicBezTo>
                      <a:close/>
                    </a:path>
                  </a:pathLst>
                </a:custGeom>
                <a:solidFill>
                  <a:srgbClr val="9A9A9A"/>
                </a:solidFill>
                <a:ln w="87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D7A9D1BF-C8D4-44D1-98C9-95A811A5BB5E}"/>
                    </a:ext>
                  </a:extLst>
                </p:cNvPr>
                <p:cNvSpPr/>
                <p:nvPr/>
              </p:nvSpPr>
              <p:spPr>
                <a:xfrm>
                  <a:off x="3234781" y="1008669"/>
                  <a:ext cx="5780665" cy="198488"/>
                </a:xfrm>
                <a:custGeom>
                  <a:avLst/>
                  <a:gdLst>
                    <a:gd name="connsiteX0" fmla="*/ 0 w 5780665"/>
                    <a:gd name="connsiteY0" fmla="*/ 173721 h 198488"/>
                    <a:gd name="connsiteX1" fmla="*/ 176180 w 5780665"/>
                    <a:gd name="connsiteY1" fmla="*/ 0 h 198488"/>
                    <a:gd name="connsiteX2" fmla="*/ 5604573 w 5780665"/>
                    <a:gd name="connsiteY2" fmla="*/ 0 h 198488"/>
                    <a:gd name="connsiteX3" fmla="*/ 5780666 w 5780665"/>
                    <a:gd name="connsiteY3" fmla="*/ 173721 h 198488"/>
                    <a:gd name="connsiteX4" fmla="*/ 5780666 w 5780665"/>
                    <a:gd name="connsiteY4" fmla="*/ 187598 h 198488"/>
                    <a:gd name="connsiteX5" fmla="*/ 5604925 w 5780665"/>
                    <a:gd name="connsiteY5" fmla="*/ 24767 h 198488"/>
                    <a:gd name="connsiteX6" fmla="*/ 176532 w 5780665"/>
                    <a:gd name="connsiteY6" fmla="*/ 24767 h 198488"/>
                    <a:gd name="connsiteX7" fmla="*/ 351 w 5780665"/>
                    <a:gd name="connsiteY7" fmla="*/ 198488 h 198488"/>
                    <a:gd name="connsiteX8" fmla="*/ 0 w 5780665"/>
                    <a:gd name="connsiteY8" fmla="*/ 173721 h 1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80665" h="198488">
                      <a:moveTo>
                        <a:pt x="0" y="173721"/>
                      </a:moveTo>
                      <a:cubicBezTo>
                        <a:pt x="0" y="77814"/>
                        <a:pt x="78868" y="0"/>
                        <a:pt x="176180" y="0"/>
                      </a:cubicBezTo>
                      <a:lnTo>
                        <a:pt x="5604573" y="0"/>
                      </a:lnTo>
                      <a:cubicBezTo>
                        <a:pt x="5701885" y="0"/>
                        <a:pt x="5780666" y="77814"/>
                        <a:pt x="5780666" y="173721"/>
                      </a:cubicBezTo>
                      <a:lnTo>
                        <a:pt x="5780666" y="187598"/>
                      </a:lnTo>
                      <a:cubicBezTo>
                        <a:pt x="5774957" y="96785"/>
                        <a:pt x="5698460" y="24767"/>
                        <a:pt x="5604925" y="24767"/>
                      </a:cubicBezTo>
                      <a:lnTo>
                        <a:pt x="176532" y="24767"/>
                      </a:lnTo>
                      <a:cubicBezTo>
                        <a:pt x="79220" y="24767"/>
                        <a:pt x="351" y="102582"/>
                        <a:pt x="351" y="198488"/>
                      </a:cubicBezTo>
                      <a:lnTo>
                        <a:pt x="0" y="173721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 w="87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9" name="Graphic 1">
                  <a:extLst>
                    <a:ext uri="{FF2B5EF4-FFF2-40B4-BE49-F238E27FC236}">
                      <a16:creationId xmlns:a16="http://schemas.microsoft.com/office/drawing/2014/main" id="{37274774-225F-4FD3-9ABD-1CC1297B05DB}"/>
                    </a:ext>
                  </a:extLst>
                </p:cNvPr>
                <p:cNvGrpSpPr/>
                <p:nvPr/>
              </p:nvGrpSpPr>
              <p:grpSpPr>
                <a:xfrm>
                  <a:off x="3235133" y="1033787"/>
                  <a:ext cx="5780313" cy="3813785"/>
                  <a:chOff x="3235133" y="1033787"/>
                  <a:chExt cx="5780313" cy="3813785"/>
                </a:xfrm>
                <a:solidFill>
                  <a:srgbClr val="000000"/>
                </a:solidFill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E3A675E0-1241-4393-8FFC-C018B76A9E08}"/>
                      </a:ext>
                    </a:extLst>
                  </p:cNvPr>
                  <p:cNvSpPr/>
                  <p:nvPr/>
                </p:nvSpPr>
                <p:spPr>
                  <a:xfrm>
                    <a:off x="3260339" y="4736648"/>
                    <a:ext cx="5729638" cy="101703"/>
                  </a:xfrm>
                  <a:custGeom>
                    <a:avLst/>
                    <a:gdLst>
                      <a:gd name="connsiteX0" fmla="*/ 0 w 5729638"/>
                      <a:gd name="connsiteY0" fmla="*/ 0 h 101703"/>
                      <a:gd name="connsiteX1" fmla="*/ 5729639 w 5729638"/>
                      <a:gd name="connsiteY1" fmla="*/ 0 h 101703"/>
                      <a:gd name="connsiteX2" fmla="*/ 5729639 w 5729638"/>
                      <a:gd name="connsiteY2" fmla="*/ 101703 h 101703"/>
                      <a:gd name="connsiteX3" fmla="*/ 0 w 5729638"/>
                      <a:gd name="connsiteY3" fmla="*/ 101703 h 101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729638" h="101703">
                        <a:moveTo>
                          <a:pt x="0" y="0"/>
                        </a:moveTo>
                        <a:lnTo>
                          <a:pt x="5729639" y="0"/>
                        </a:lnTo>
                        <a:lnTo>
                          <a:pt x="5729639" y="101703"/>
                        </a:lnTo>
                        <a:lnTo>
                          <a:pt x="0" y="10170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D3B2800A-4798-45F5-A45F-AF4EEB859847}"/>
                      </a:ext>
                    </a:extLst>
                  </p:cNvPr>
                  <p:cNvSpPr/>
                  <p:nvPr/>
                </p:nvSpPr>
                <p:spPr>
                  <a:xfrm>
                    <a:off x="3260339" y="1033787"/>
                    <a:ext cx="5729638" cy="3702772"/>
                  </a:xfrm>
                  <a:custGeom>
                    <a:avLst/>
                    <a:gdLst>
                      <a:gd name="connsiteX0" fmla="*/ 5729639 w 5729638"/>
                      <a:gd name="connsiteY0" fmla="*/ 149393 h 3702772"/>
                      <a:gd name="connsiteX1" fmla="*/ 5729639 w 5729638"/>
                      <a:gd name="connsiteY1" fmla="*/ 3702773 h 3702772"/>
                      <a:gd name="connsiteX2" fmla="*/ 0 w 5729638"/>
                      <a:gd name="connsiteY2" fmla="*/ 3702773 h 3702772"/>
                      <a:gd name="connsiteX3" fmla="*/ 0 w 5729638"/>
                      <a:gd name="connsiteY3" fmla="*/ 149393 h 3702772"/>
                      <a:gd name="connsiteX4" fmla="*/ 150623 w 5729638"/>
                      <a:gd name="connsiteY4" fmla="*/ 0 h 3702772"/>
                      <a:gd name="connsiteX5" fmla="*/ 5579016 w 5729638"/>
                      <a:gd name="connsiteY5" fmla="*/ 0 h 3702772"/>
                      <a:gd name="connsiteX6" fmla="*/ 5729639 w 5729638"/>
                      <a:gd name="connsiteY6" fmla="*/ 149393 h 37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29638" h="3702772">
                        <a:moveTo>
                          <a:pt x="5729639" y="149393"/>
                        </a:moveTo>
                        <a:lnTo>
                          <a:pt x="5729639" y="3702773"/>
                        </a:lnTo>
                        <a:lnTo>
                          <a:pt x="0" y="3702773"/>
                        </a:lnTo>
                        <a:lnTo>
                          <a:pt x="0" y="149393"/>
                        </a:lnTo>
                        <a:cubicBezTo>
                          <a:pt x="0" y="67012"/>
                          <a:pt x="67539" y="0"/>
                          <a:pt x="150623" y="0"/>
                        </a:cubicBezTo>
                        <a:lnTo>
                          <a:pt x="5579016" y="0"/>
                        </a:lnTo>
                        <a:cubicBezTo>
                          <a:pt x="5662012" y="88"/>
                          <a:pt x="5729639" y="67100"/>
                          <a:pt x="5729639" y="149393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4C8EA8BD-08A2-45CD-9B67-0C3F66B8D991}"/>
                      </a:ext>
                    </a:extLst>
                  </p:cNvPr>
                  <p:cNvSpPr/>
                  <p:nvPr/>
                </p:nvSpPr>
                <p:spPr>
                  <a:xfrm>
                    <a:off x="3235133" y="4838263"/>
                    <a:ext cx="5780313" cy="9309"/>
                  </a:xfrm>
                  <a:custGeom>
                    <a:avLst/>
                    <a:gdLst>
                      <a:gd name="connsiteX0" fmla="*/ 5780314 w 5780313"/>
                      <a:gd name="connsiteY0" fmla="*/ 0 h 9309"/>
                      <a:gd name="connsiteX1" fmla="*/ 5780314 w 5780313"/>
                      <a:gd name="connsiteY1" fmla="*/ 9310 h 9309"/>
                      <a:gd name="connsiteX2" fmla="*/ 5754845 w 5780313"/>
                      <a:gd name="connsiteY2" fmla="*/ 9310 h 9309"/>
                      <a:gd name="connsiteX3" fmla="*/ 5754845 w 5780313"/>
                      <a:gd name="connsiteY3" fmla="*/ 9310 h 9309"/>
                      <a:gd name="connsiteX4" fmla="*/ 25206 w 5780313"/>
                      <a:gd name="connsiteY4" fmla="*/ 9310 h 9309"/>
                      <a:gd name="connsiteX5" fmla="*/ 25206 w 5780313"/>
                      <a:gd name="connsiteY5" fmla="*/ 9310 h 9309"/>
                      <a:gd name="connsiteX6" fmla="*/ 0 w 5780313"/>
                      <a:gd name="connsiteY6" fmla="*/ 9310 h 9309"/>
                      <a:gd name="connsiteX7" fmla="*/ 0 w 5780313"/>
                      <a:gd name="connsiteY7" fmla="*/ 0 h 9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780313" h="9309">
                        <a:moveTo>
                          <a:pt x="5780314" y="0"/>
                        </a:moveTo>
                        <a:lnTo>
                          <a:pt x="5780314" y="9310"/>
                        </a:lnTo>
                        <a:lnTo>
                          <a:pt x="5754845" y="9310"/>
                        </a:lnTo>
                        <a:lnTo>
                          <a:pt x="5754845" y="9310"/>
                        </a:lnTo>
                        <a:lnTo>
                          <a:pt x="25206" y="9310"/>
                        </a:lnTo>
                        <a:lnTo>
                          <a:pt x="25206" y="9310"/>
                        </a:lnTo>
                        <a:lnTo>
                          <a:pt x="0" y="93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" name="Graphic 1">
                <a:extLst>
                  <a:ext uri="{FF2B5EF4-FFF2-40B4-BE49-F238E27FC236}">
                    <a16:creationId xmlns:a16="http://schemas.microsoft.com/office/drawing/2014/main" id="{22643277-4168-4011-A1AC-289A1F37338F}"/>
                  </a:ext>
                </a:extLst>
              </p:cNvPr>
              <p:cNvGrpSpPr/>
              <p:nvPr/>
            </p:nvGrpSpPr>
            <p:grpSpPr>
              <a:xfrm>
                <a:off x="2530236" y="4847573"/>
                <a:ext cx="7132054" cy="208412"/>
                <a:chOff x="2530236" y="4847573"/>
                <a:chExt cx="7132054" cy="208412"/>
              </a:xfrm>
            </p:grpSpPr>
            <p:grpSp>
              <p:nvGrpSpPr>
                <p:cNvPr id="8" name="Graphic 1">
                  <a:extLst>
                    <a:ext uri="{FF2B5EF4-FFF2-40B4-BE49-F238E27FC236}">
                      <a16:creationId xmlns:a16="http://schemas.microsoft.com/office/drawing/2014/main" id="{4E8FF56F-DD50-4651-A9D2-8137D66A36C9}"/>
                    </a:ext>
                  </a:extLst>
                </p:cNvPr>
                <p:cNvGrpSpPr/>
                <p:nvPr/>
              </p:nvGrpSpPr>
              <p:grpSpPr>
                <a:xfrm>
                  <a:off x="2530236" y="4847573"/>
                  <a:ext cx="7132054" cy="113295"/>
                  <a:chOff x="2530236" y="4847573"/>
                  <a:chExt cx="7132054" cy="113295"/>
                </a:xfrm>
              </p:grpSpPr>
              <p:grpSp>
                <p:nvGrpSpPr>
                  <p:cNvPr id="10" name="Graphic 1">
                    <a:extLst>
                      <a:ext uri="{FF2B5EF4-FFF2-40B4-BE49-F238E27FC236}">
                        <a16:creationId xmlns:a16="http://schemas.microsoft.com/office/drawing/2014/main" id="{D77C187D-5A68-4D93-A863-2DB32A9D915A}"/>
                      </a:ext>
                    </a:extLst>
                  </p:cNvPr>
                  <p:cNvGrpSpPr/>
                  <p:nvPr/>
                </p:nvGrpSpPr>
                <p:grpSpPr>
                  <a:xfrm>
                    <a:off x="2530236" y="4847573"/>
                    <a:ext cx="7132054" cy="113295"/>
                    <a:chOff x="2530236" y="4847573"/>
                    <a:chExt cx="7132054" cy="113295"/>
                  </a:xfrm>
                </p:grpSpPr>
                <p:sp>
                  <p:nvSpPr>
                    <p:cNvPr id="14" name="Freeform: Shape 13">
                      <a:extLst>
                        <a:ext uri="{FF2B5EF4-FFF2-40B4-BE49-F238E27FC236}">
                          <a16:creationId xmlns:a16="http://schemas.microsoft.com/office/drawing/2014/main" id="{E04B6509-FC71-4808-BB1F-29EE45E37D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0236" y="4852930"/>
                      <a:ext cx="3566027" cy="107938"/>
                    </a:xfrm>
                    <a:custGeom>
                      <a:avLst/>
                      <a:gdLst>
                        <a:gd name="connsiteX0" fmla="*/ 0 w 3566027"/>
                        <a:gd name="connsiteY0" fmla="*/ 0 h 107938"/>
                        <a:gd name="connsiteX1" fmla="*/ 3566028 w 3566027"/>
                        <a:gd name="connsiteY1" fmla="*/ 0 h 107938"/>
                        <a:gd name="connsiteX2" fmla="*/ 3566028 w 3566027"/>
                        <a:gd name="connsiteY2" fmla="*/ 107939 h 107938"/>
                        <a:gd name="connsiteX3" fmla="*/ 0 w 3566027"/>
                        <a:gd name="connsiteY3" fmla="*/ 107939 h 107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66027" h="107938">
                          <a:moveTo>
                            <a:pt x="0" y="0"/>
                          </a:moveTo>
                          <a:lnTo>
                            <a:pt x="3566028" y="0"/>
                          </a:lnTo>
                          <a:lnTo>
                            <a:pt x="3566028" y="107939"/>
                          </a:lnTo>
                          <a:lnTo>
                            <a:pt x="0" y="107939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100000">
                          <a:schemeClr val="accent1">
                            <a:lumMod val="5000"/>
                            <a:lumOff val="95000"/>
                          </a:schemeClr>
                        </a:gs>
                        <a:gs pos="0">
                          <a:srgbClr val="929292"/>
                        </a:gs>
                      </a:gsLst>
                      <a:lin ang="2400000" scaled="0"/>
                    </a:gradFill>
                    <a:ln w="877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5" name="Freeform: Shape 14">
                      <a:extLst>
                        <a:ext uri="{FF2B5EF4-FFF2-40B4-BE49-F238E27FC236}">
                          <a16:creationId xmlns:a16="http://schemas.microsoft.com/office/drawing/2014/main" id="{2725697C-6BB7-4D2A-9A41-B61ABE5B35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0236" y="4847573"/>
                      <a:ext cx="7131967" cy="5357"/>
                    </a:xfrm>
                    <a:custGeom>
                      <a:avLst/>
                      <a:gdLst>
                        <a:gd name="connsiteX0" fmla="*/ 0 w 7131967"/>
                        <a:gd name="connsiteY0" fmla="*/ 0 h 5357"/>
                        <a:gd name="connsiteX1" fmla="*/ 7131967 w 7131967"/>
                        <a:gd name="connsiteY1" fmla="*/ 0 h 5357"/>
                        <a:gd name="connsiteX2" fmla="*/ 7131967 w 7131967"/>
                        <a:gd name="connsiteY2" fmla="*/ 5357 h 5357"/>
                        <a:gd name="connsiteX3" fmla="*/ 0 w 7131967"/>
                        <a:gd name="connsiteY3" fmla="*/ 5357 h 53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131967" h="5357">
                          <a:moveTo>
                            <a:pt x="0" y="0"/>
                          </a:moveTo>
                          <a:lnTo>
                            <a:pt x="7131967" y="0"/>
                          </a:lnTo>
                          <a:lnTo>
                            <a:pt x="7131967" y="5357"/>
                          </a:lnTo>
                          <a:lnTo>
                            <a:pt x="0" y="5357"/>
                          </a:lnTo>
                          <a:close/>
                        </a:path>
                      </a:pathLst>
                    </a:custGeom>
                    <a:solidFill>
                      <a:srgbClr val="F8F8F8"/>
                    </a:solidFill>
                    <a:ln w="877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" name="Freeform: Shape 15">
                      <a:extLst>
                        <a:ext uri="{FF2B5EF4-FFF2-40B4-BE49-F238E27FC236}">
                          <a16:creationId xmlns:a16="http://schemas.microsoft.com/office/drawing/2014/main" id="{68C0CCCA-CED7-478C-95FD-4DDBC05F42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6263" y="4852930"/>
                      <a:ext cx="3566027" cy="107938"/>
                    </a:xfrm>
                    <a:custGeom>
                      <a:avLst/>
                      <a:gdLst>
                        <a:gd name="connsiteX0" fmla="*/ 0 w 3566027"/>
                        <a:gd name="connsiteY0" fmla="*/ 0 h 107938"/>
                        <a:gd name="connsiteX1" fmla="*/ 3566028 w 3566027"/>
                        <a:gd name="connsiteY1" fmla="*/ 0 h 107938"/>
                        <a:gd name="connsiteX2" fmla="*/ 3566028 w 3566027"/>
                        <a:gd name="connsiteY2" fmla="*/ 107939 h 107938"/>
                        <a:gd name="connsiteX3" fmla="*/ 0 w 3566027"/>
                        <a:gd name="connsiteY3" fmla="*/ 107939 h 1079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566027" h="107938">
                          <a:moveTo>
                            <a:pt x="0" y="0"/>
                          </a:moveTo>
                          <a:lnTo>
                            <a:pt x="3566028" y="0"/>
                          </a:lnTo>
                          <a:lnTo>
                            <a:pt x="3566028" y="107939"/>
                          </a:lnTo>
                          <a:lnTo>
                            <a:pt x="0" y="107939"/>
                          </a:lnTo>
                          <a:close/>
                        </a:path>
                      </a:pathLst>
                    </a:custGeom>
                    <a:solidFill>
                      <a:srgbClr val="CFCFCF"/>
                    </a:solidFill>
                    <a:ln w="877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1" name="Freeform: Shape 10">
                    <a:extLst>
                      <a:ext uri="{FF2B5EF4-FFF2-40B4-BE49-F238E27FC236}">
                        <a16:creationId xmlns:a16="http://schemas.microsoft.com/office/drawing/2014/main" id="{D0327EDF-B527-4C87-8447-85467CEAB69D}"/>
                      </a:ext>
                    </a:extLst>
                  </p:cNvPr>
                  <p:cNvSpPr/>
                  <p:nvPr/>
                </p:nvSpPr>
                <p:spPr>
                  <a:xfrm>
                    <a:off x="6096263" y="4852930"/>
                    <a:ext cx="3566027" cy="101527"/>
                  </a:xfrm>
                  <a:custGeom>
                    <a:avLst/>
                    <a:gdLst>
                      <a:gd name="connsiteX0" fmla="*/ 0 w 3566027"/>
                      <a:gd name="connsiteY0" fmla="*/ 0 h 101527"/>
                      <a:gd name="connsiteX1" fmla="*/ 3566028 w 3566027"/>
                      <a:gd name="connsiteY1" fmla="*/ 0 h 101527"/>
                      <a:gd name="connsiteX2" fmla="*/ 3566028 w 3566027"/>
                      <a:gd name="connsiteY2" fmla="*/ 101528 h 101527"/>
                      <a:gd name="connsiteX3" fmla="*/ 0 w 3566027"/>
                      <a:gd name="connsiteY3" fmla="*/ 101528 h 101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66027" h="101527">
                        <a:moveTo>
                          <a:pt x="0" y="0"/>
                        </a:moveTo>
                        <a:lnTo>
                          <a:pt x="3566028" y="0"/>
                        </a:lnTo>
                        <a:lnTo>
                          <a:pt x="3566028" y="101528"/>
                        </a:lnTo>
                        <a:lnTo>
                          <a:pt x="0" y="101528"/>
                        </a:lnTo>
                        <a:close/>
                      </a:path>
                    </a:pathLst>
                  </a:custGeom>
                  <a:solidFill>
                    <a:srgbClr val="F1F1F1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" name="Freeform: Shape 11">
                    <a:extLst>
                      <a:ext uri="{FF2B5EF4-FFF2-40B4-BE49-F238E27FC236}">
                        <a16:creationId xmlns:a16="http://schemas.microsoft.com/office/drawing/2014/main" id="{5C306F98-A277-4282-A900-36C1A1D0FC1B}"/>
                      </a:ext>
                    </a:extLst>
                  </p:cNvPr>
                  <p:cNvSpPr/>
                  <p:nvPr/>
                </p:nvSpPr>
                <p:spPr>
                  <a:xfrm>
                    <a:off x="5588712" y="4847573"/>
                    <a:ext cx="1015101" cy="82644"/>
                  </a:xfrm>
                  <a:custGeom>
                    <a:avLst/>
                    <a:gdLst>
                      <a:gd name="connsiteX0" fmla="*/ 1015101 w 1015101"/>
                      <a:gd name="connsiteY0" fmla="*/ 0 h 82644"/>
                      <a:gd name="connsiteX1" fmla="*/ 990861 w 1015101"/>
                      <a:gd name="connsiteY1" fmla="*/ 58405 h 82644"/>
                      <a:gd name="connsiteX2" fmla="*/ 932456 w 1015101"/>
                      <a:gd name="connsiteY2" fmla="*/ 82645 h 82644"/>
                      <a:gd name="connsiteX3" fmla="*/ 82557 w 1015101"/>
                      <a:gd name="connsiteY3" fmla="*/ 82645 h 82644"/>
                      <a:gd name="connsiteX4" fmla="*/ 0 w 1015101"/>
                      <a:gd name="connsiteY4" fmla="*/ 0 h 82644"/>
                      <a:gd name="connsiteX5" fmla="*/ 1015101 w 1015101"/>
                      <a:gd name="connsiteY5" fmla="*/ 0 h 82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15101" h="82644">
                        <a:moveTo>
                          <a:pt x="1015101" y="0"/>
                        </a:moveTo>
                        <a:cubicBezTo>
                          <a:pt x="1015101" y="22835"/>
                          <a:pt x="1005879" y="43474"/>
                          <a:pt x="990861" y="58405"/>
                        </a:cubicBezTo>
                        <a:cubicBezTo>
                          <a:pt x="975930" y="73335"/>
                          <a:pt x="955291" y="82645"/>
                          <a:pt x="932456" y="82645"/>
                        </a:cubicBezTo>
                        <a:lnTo>
                          <a:pt x="82557" y="82645"/>
                        </a:lnTo>
                        <a:cubicBezTo>
                          <a:pt x="36975" y="82645"/>
                          <a:pt x="0" y="45582"/>
                          <a:pt x="0" y="0"/>
                        </a:cubicBezTo>
                        <a:lnTo>
                          <a:pt x="1015101" y="0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" name="Freeform: Shape 12">
                    <a:extLst>
                      <a:ext uri="{FF2B5EF4-FFF2-40B4-BE49-F238E27FC236}">
                        <a16:creationId xmlns:a16="http://schemas.microsoft.com/office/drawing/2014/main" id="{D7D19935-1F70-4A9C-AEAD-2564F639237C}"/>
                      </a:ext>
                    </a:extLst>
                  </p:cNvPr>
                  <p:cNvSpPr/>
                  <p:nvPr/>
                </p:nvSpPr>
                <p:spPr>
                  <a:xfrm>
                    <a:off x="5584672" y="4847573"/>
                    <a:ext cx="1023093" cy="88705"/>
                  </a:xfrm>
                  <a:custGeom>
                    <a:avLst/>
                    <a:gdLst>
                      <a:gd name="connsiteX0" fmla="*/ 1019141 w 1023093"/>
                      <a:gd name="connsiteY0" fmla="*/ 0 h 88705"/>
                      <a:gd name="connsiteX1" fmla="*/ 994901 w 1023093"/>
                      <a:gd name="connsiteY1" fmla="*/ 58405 h 88705"/>
                      <a:gd name="connsiteX2" fmla="*/ 936496 w 1023093"/>
                      <a:gd name="connsiteY2" fmla="*/ 82645 h 88705"/>
                      <a:gd name="connsiteX3" fmla="*/ 86597 w 1023093"/>
                      <a:gd name="connsiteY3" fmla="*/ 82645 h 88705"/>
                      <a:gd name="connsiteX4" fmla="*/ 4040 w 1023093"/>
                      <a:gd name="connsiteY4" fmla="*/ 0 h 88705"/>
                      <a:gd name="connsiteX5" fmla="*/ 0 w 1023093"/>
                      <a:gd name="connsiteY5" fmla="*/ 0 h 88705"/>
                      <a:gd name="connsiteX6" fmla="*/ 0 w 1023093"/>
                      <a:gd name="connsiteY6" fmla="*/ 6148 h 88705"/>
                      <a:gd name="connsiteX7" fmla="*/ 82645 w 1023093"/>
                      <a:gd name="connsiteY7" fmla="*/ 88705 h 88705"/>
                      <a:gd name="connsiteX8" fmla="*/ 940448 w 1023093"/>
                      <a:gd name="connsiteY8" fmla="*/ 88705 h 88705"/>
                      <a:gd name="connsiteX9" fmla="*/ 1023093 w 1023093"/>
                      <a:gd name="connsiteY9" fmla="*/ 6148 h 88705"/>
                      <a:gd name="connsiteX10" fmla="*/ 1023093 w 1023093"/>
                      <a:gd name="connsiteY10" fmla="*/ 0 h 88705"/>
                      <a:gd name="connsiteX11" fmla="*/ 1019141 w 1023093"/>
                      <a:gd name="connsiteY11" fmla="*/ 0 h 88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23093" h="88705">
                        <a:moveTo>
                          <a:pt x="1019141" y="0"/>
                        </a:moveTo>
                        <a:cubicBezTo>
                          <a:pt x="1019141" y="22835"/>
                          <a:pt x="1009919" y="43474"/>
                          <a:pt x="994901" y="58405"/>
                        </a:cubicBezTo>
                        <a:cubicBezTo>
                          <a:pt x="979970" y="73335"/>
                          <a:pt x="959331" y="82645"/>
                          <a:pt x="936496" y="82645"/>
                        </a:cubicBezTo>
                        <a:lnTo>
                          <a:pt x="86597" y="82645"/>
                        </a:lnTo>
                        <a:cubicBezTo>
                          <a:pt x="41015" y="82645"/>
                          <a:pt x="4040" y="45582"/>
                          <a:pt x="4040" y="0"/>
                        </a:cubicBezTo>
                        <a:lnTo>
                          <a:pt x="0" y="0"/>
                        </a:lnTo>
                        <a:lnTo>
                          <a:pt x="0" y="6148"/>
                        </a:lnTo>
                        <a:cubicBezTo>
                          <a:pt x="0" y="51730"/>
                          <a:pt x="37063" y="88705"/>
                          <a:pt x="82645" y="88705"/>
                        </a:cubicBezTo>
                        <a:lnTo>
                          <a:pt x="940448" y="88705"/>
                        </a:lnTo>
                        <a:cubicBezTo>
                          <a:pt x="986118" y="88705"/>
                          <a:pt x="1023093" y="51730"/>
                          <a:pt x="1023093" y="6148"/>
                        </a:cubicBezTo>
                        <a:lnTo>
                          <a:pt x="1023093" y="0"/>
                        </a:lnTo>
                        <a:lnTo>
                          <a:pt x="1019141" y="0"/>
                        </a:lnTo>
                        <a:close/>
                      </a:path>
                    </a:pathLst>
                  </a:custGeom>
                  <a:solidFill>
                    <a:srgbClr val="F7F7F7"/>
                  </a:solidFill>
                  <a:ln w="877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" name="Freeform: Shape 8">
                  <a:extLst>
                    <a:ext uri="{FF2B5EF4-FFF2-40B4-BE49-F238E27FC236}">
                      <a16:creationId xmlns:a16="http://schemas.microsoft.com/office/drawing/2014/main" id="{EB40B59C-0349-4D4D-B191-A5E0FEE3752E}"/>
                    </a:ext>
                  </a:extLst>
                </p:cNvPr>
                <p:cNvSpPr/>
                <p:nvPr/>
              </p:nvSpPr>
              <p:spPr>
                <a:xfrm>
                  <a:off x="2530236" y="4960869"/>
                  <a:ext cx="7131879" cy="95116"/>
                </a:xfrm>
                <a:custGeom>
                  <a:avLst/>
                  <a:gdLst>
                    <a:gd name="connsiteX0" fmla="*/ 0 w 7131879"/>
                    <a:gd name="connsiteY0" fmla="*/ 0 h 95116"/>
                    <a:gd name="connsiteX1" fmla="*/ 774544 w 7131879"/>
                    <a:gd name="connsiteY1" fmla="*/ 95116 h 95116"/>
                    <a:gd name="connsiteX2" fmla="*/ 3565940 w 7131879"/>
                    <a:gd name="connsiteY2" fmla="*/ 95116 h 95116"/>
                    <a:gd name="connsiteX3" fmla="*/ 6357336 w 7131879"/>
                    <a:gd name="connsiteY3" fmla="*/ 95116 h 95116"/>
                    <a:gd name="connsiteX4" fmla="*/ 7131879 w 7131879"/>
                    <a:gd name="connsiteY4" fmla="*/ 0 h 95116"/>
                    <a:gd name="connsiteX5" fmla="*/ 3566028 w 7131879"/>
                    <a:gd name="connsiteY5" fmla="*/ 0 h 95116"/>
                    <a:gd name="connsiteX6" fmla="*/ 0 w 7131879"/>
                    <a:gd name="connsiteY6" fmla="*/ 0 h 95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31879" h="95116">
                      <a:moveTo>
                        <a:pt x="0" y="0"/>
                      </a:moveTo>
                      <a:cubicBezTo>
                        <a:pt x="250745" y="63059"/>
                        <a:pt x="511942" y="95116"/>
                        <a:pt x="774544" y="95116"/>
                      </a:cubicBezTo>
                      <a:lnTo>
                        <a:pt x="3565940" y="95116"/>
                      </a:lnTo>
                      <a:lnTo>
                        <a:pt x="6357336" y="95116"/>
                      </a:lnTo>
                      <a:cubicBezTo>
                        <a:pt x="6620026" y="95116"/>
                        <a:pt x="6881134" y="63059"/>
                        <a:pt x="7131879" y="0"/>
                      </a:cubicBezTo>
                      <a:lnTo>
                        <a:pt x="356602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75757"/>
                </a:solidFill>
                <a:ln w="877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83A6AEE-F03F-4D83-BE81-AF2340780E25}"/>
                </a:ext>
              </a:extLst>
            </p:cNvPr>
            <p:cNvSpPr/>
            <p:nvPr/>
          </p:nvSpPr>
          <p:spPr>
            <a:xfrm>
              <a:off x="3378905" y="1250280"/>
              <a:ext cx="5492506" cy="3398453"/>
            </a:xfrm>
            <a:custGeom>
              <a:avLst/>
              <a:gdLst>
                <a:gd name="connsiteX0" fmla="*/ 0 w 5492506"/>
                <a:gd name="connsiteY0" fmla="*/ 0 h 3398453"/>
                <a:gd name="connsiteX1" fmla="*/ 5492506 w 5492506"/>
                <a:gd name="connsiteY1" fmla="*/ 0 h 3398453"/>
                <a:gd name="connsiteX2" fmla="*/ 5492506 w 5492506"/>
                <a:gd name="connsiteY2" fmla="*/ 3398453 h 3398453"/>
                <a:gd name="connsiteX3" fmla="*/ 0 w 5492506"/>
                <a:gd name="connsiteY3" fmla="*/ 3398453 h 339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92506" h="3398453">
                  <a:moveTo>
                    <a:pt x="0" y="0"/>
                  </a:moveTo>
                  <a:lnTo>
                    <a:pt x="5492506" y="0"/>
                  </a:lnTo>
                  <a:lnTo>
                    <a:pt x="5492506" y="3398453"/>
                  </a:lnTo>
                  <a:lnTo>
                    <a:pt x="0" y="3398453"/>
                  </a:lnTo>
                  <a:close/>
                </a:path>
              </a:pathLst>
            </a:custGeom>
            <a:solidFill>
              <a:srgbClr val="FFFFFF"/>
            </a:solidFill>
            <a:ln w="877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7F2C69F-6D55-4CD3-A4CB-0CBFCFF0DD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03FCC6F-9DF9-4EA3-B0F3-3D5FA0915B0B}"/>
              </a:ext>
            </a:extLst>
          </p:cNvPr>
          <p:cNvSpPr txBox="1"/>
          <p:nvPr/>
        </p:nvSpPr>
        <p:spPr>
          <a:xfrm>
            <a:off x="312265" y="887348"/>
            <a:ext cx="6938319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Website Development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44BE00-CB35-454D-8CE6-2BE7F4FC3381}"/>
              </a:ext>
            </a:extLst>
          </p:cNvPr>
          <p:cNvSpPr txBox="1"/>
          <p:nvPr/>
        </p:nvSpPr>
        <p:spPr>
          <a:xfrm>
            <a:off x="312266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Marketing Strategy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CB652F-6AAA-40DE-9B68-3FE4511D850A}"/>
              </a:ext>
            </a:extLst>
          </p:cNvPr>
          <p:cNvSpPr txBox="1"/>
          <p:nvPr/>
        </p:nvSpPr>
        <p:spPr>
          <a:xfrm>
            <a:off x="5963666" y="1389856"/>
            <a:ext cx="4580238" cy="69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dirty="0">
                <a:solidFill>
                  <a:schemeClr val="accent1"/>
                </a:solidFill>
              </a:rPr>
              <a:t>Why Website ?</a:t>
            </a:r>
            <a:endParaRPr lang="en-ID" sz="4800" b="1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05A1F-FB4C-4A89-AF70-1CE7F870E5E7}"/>
              </a:ext>
            </a:extLst>
          </p:cNvPr>
          <p:cNvSpPr txBox="1"/>
          <p:nvPr/>
        </p:nvSpPr>
        <p:spPr>
          <a:xfrm>
            <a:off x="5963667" y="1998312"/>
            <a:ext cx="5928232" cy="167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04904D-9435-4925-87CE-BCF6FA46A657}"/>
              </a:ext>
            </a:extLst>
          </p:cNvPr>
          <p:cNvSpPr txBox="1"/>
          <p:nvPr/>
        </p:nvSpPr>
        <p:spPr>
          <a:xfrm>
            <a:off x="5963666" y="4070585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01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04EA73-CB85-4CF8-835A-6C87672F24E1}"/>
              </a:ext>
            </a:extLst>
          </p:cNvPr>
          <p:cNvSpPr txBox="1"/>
          <p:nvPr/>
        </p:nvSpPr>
        <p:spPr>
          <a:xfrm>
            <a:off x="9115934" y="4070585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02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23276E-C7A9-41AC-99D6-272285D1C955}"/>
              </a:ext>
            </a:extLst>
          </p:cNvPr>
          <p:cNvSpPr txBox="1"/>
          <p:nvPr/>
        </p:nvSpPr>
        <p:spPr>
          <a:xfrm>
            <a:off x="5963665" y="4490950"/>
            <a:ext cx="2667001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1"/>
                </a:solidFill>
              </a:rPr>
              <a:t>Consectetuer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adipiscing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elit</a:t>
            </a:r>
            <a:r>
              <a:rPr lang="en-US" dirty="0">
                <a:solidFill>
                  <a:schemeClr val="accent1"/>
                </a:solidFill>
              </a:rPr>
              <a:t>. Aenean </a:t>
            </a:r>
            <a:r>
              <a:rPr lang="en-US" dirty="0" err="1">
                <a:solidFill>
                  <a:schemeClr val="accent1"/>
                </a:solidFill>
              </a:rPr>
              <a:t>commodo</a:t>
            </a:r>
            <a:r>
              <a:rPr lang="en-US" dirty="0">
                <a:solidFill>
                  <a:schemeClr val="accent1"/>
                </a:solidFill>
              </a:rPr>
              <a:t> ligula </a:t>
            </a:r>
            <a:r>
              <a:rPr lang="en-US" dirty="0" err="1">
                <a:solidFill>
                  <a:schemeClr val="accent1"/>
                </a:solidFill>
              </a:rPr>
              <a:t>eget</a:t>
            </a:r>
            <a:r>
              <a:rPr lang="en-US" dirty="0">
                <a:solidFill>
                  <a:schemeClr val="accent1"/>
                </a:solidFill>
              </a:rPr>
              <a:t> dolor.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C4AC5E-53BA-4B3F-8EB4-31E2CFDD34E2}"/>
              </a:ext>
            </a:extLst>
          </p:cNvPr>
          <p:cNvSpPr txBox="1"/>
          <p:nvPr/>
        </p:nvSpPr>
        <p:spPr>
          <a:xfrm>
            <a:off x="9224899" y="4490950"/>
            <a:ext cx="2667001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1"/>
                </a:solidFill>
              </a:rPr>
              <a:t>Consectetuer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adipiscing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elit</a:t>
            </a:r>
            <a:r>
              <a:rPr lang="en-US" dirty="0">
                <a:solidFill>
                  <a:schemeClr val="accent1"/>
                </a:solidFill>
              </a:rPr>
              <a:t>. Aenean </a:t>
            </a:r>
            <a:r>
              <a:rPr lang="en-US" dirty="0" err="1">
                <a:solidFill>
                  <a:schemeClr val="accent1"/>
                </a:solidFill>
              </a:rPr>
              <a:t>commodo</a:t>
            </a:r>
            <a:r>
              <a:rPr lang="en-US" dirty="0">
                <a:solidFill>
                  <a:schemeClr val="accent1"/>
                </a:solidFill>
              </a:rPr>
              <a:t> ligula </a:t>
            </a:r>
            <a:r>
              <a:rPr lang="en-US" dirty="0" err="1">
                <a:solidFill>
                  <a:schemeClr val="accent1"/>
                </a:solidFill>
              </a:rPr>
              <a:t>eget</a:t>
            </a:r>
            <a:r>
              <a:rPr lang="en-US" dirty="0">
                <a:solidFill>
                  <a:schemeClr val="accent1"/>
                </a:solidFill>
              </a:rPr>
              <a:t> dolor. </a:t>
            </a:r>
          </a:p>
        </p:txBody>
      </p:sp>
    </p:spTree>
    <p:extLst>
      <p:ext uri="{BB962C8B-B14F-4D97-AF65-F5344CB8AC3E}">
        <p14:creationId xmlns:p14="http://schemas.microsoft.com/office/powerpoint/2010/main" val="1102450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A1183E-87EE-4F25-89C0-CF48326F9A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25A666-6DAB-46F5-B168-F2F7E38E930F}"/>
              </a:ext>
            </a:extLst>
          </p:cNvPr>
          <p:cNvSpPr txBox="1"/>
          <p:nvPr/>
        </p:nvSpPr>
        <p:spPr>
          <a:xfrm>
            <a:off x="6041619" y="2774813"/>
            <a:ext cx="524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234 Woodgate Street, Business State, Building Country 9980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4D8611-DF31-49D2-92C4-D2F9D831A347}"/>
              </a:ext>
            </a:extLst>
          </p:cNvPr>
          <p:cNvSpPr txBox="1"/>
          <p:nvPr/>
        </p:nvSpPr>
        <p:spPr>
          <a:xfrm>
            <a:off x="6041619" y="2507081"/>
            <a:ext cx="5240893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ADDRESS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64EA28-0AFA-4891-B2EB-1C3C6BAB0DB9}"/>
              </a:ext>
            </a:extLst>
          </p:cNvPr>
          <p:cNvSpPr txBox="1"/>
          <p:nvPr/>
        </p:nvSpPr>
        <p:spPr>
          <a:xfrm>
            <a:off x="6041619" y="4049731"/>
            <a:ext cx="524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(123) 4567 8990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C2CD9D-61D1-4A8C-8035-DD15BD00A2EA}"/>
              </a:ext>
            </a:extLst>
          </p:cNvPr>
          <p:cNvSpPr txBox="1"/>
          <p:nvPr/>
        </p:nvSpPr>
        <p:spPr>
          <a:xfrm>
            <a:off x="6041619" y="3781999"/>
            <a:ext cx="5240893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PHONE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F1AF77-081D-44B7-9A09-66ADA8054B6C}"/>
              </a:ext>
            </a:extLst>
          </p:cNvPr>
          <p:cNvSpPr txBox="1"/>
          <p:nvPr/>
        </p:nvSpPr>
        <p:spPr>
          <a:xfrm>
            <a:off x="6041619" y="5298533"/>
            <a:ext cx="524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www.yoursite.com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2CA5F-C2E9-456C-A331-1074CAF727B9}"/>
              </a:ext>
            </a:extLst>
          </p:cNvPr>
          <p:cNvSpPr txBox="1"/>
          <p:nvPr/>
        </p:nvSpPr>
        <p:spPr>
          <a:xfrm>
            <a:off x="6041619" y="5030801"/>
            <a:ext cx="5240893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WEBSITE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82A6C32-2C8B-467C-828B-C16CD32C4A84}"/>
              </a:ext>
            </a:extLst>
          </p:cNvPr>
          <p:cNvSpPr/>
          <p:nvPr/>
        </p:nvSpPr>
        <p:spPr>
          <a:xfrm>
            <a:off x="5023799" y="2507081"/>
            <a:ext cx="723626" cy="7236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aphic 1">
            <a:extLst>
              <a:ext uri="{FF2B5EF4-FFF2-40B4-BE49-F238E27FC236}">
                <a16:creationId xmlns:a16="http://schemas.microsoft.com/office/drawing/2014/main" id="{25655817-48E6-43DD-A93F-38BA920F8EBA}"/>
              </a:ext>
            </a:extLst>
          </p:cNvPr>
          <p:cNvGrpSpPr/>
          <p:nvPr/>
        </p:nvGrpSpPr>
        <p:grpSpPr>
          <a:xfrm>
            <a:off x="5232310" y="2629852"/>
            <a:ext cx="306605" cy="478084"/>
            <a:chOff x="11144729" y="3126344"/>
            <a:chExt cx="306605" cy="478084"/>
          </a:xfrm>
          <a:solidFill>
            <a:schemeClr val="bg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C6BD6F-ECFD-4C54-A576-57260B27542F}"/>
                </a:ext>
              </a:extLst>
            </p:cNvPr>
            <p:cNvSpPr/>
            <p:nvPr/>
          </p:nvSpPr>
          <p:spPr>
            <a:xfrm>
              <a:off x="11217429" y="3199044"/>
              <a:ext cx="161205" cy="161205"/>
            </a:xfrm>
            <a:custGeom>
              <a:avLst/>
              <a:gdLst>
                <a:gd name="connsiteX0" fmla="*/ 80603 w 161205"/>
                <a:gd name="connsiteY0" fmla="*/ 0 h 161205"/>
                <a:gd name="connsiteX1" fmla="*/ 0 w 161205"/>
                <a:gd name="connsiteY1" fmla="*/ 80603 h 161205"/>
                <a:gd name="connsiteX2" fmla="*/ 80603 w 161205"/>
                <a:gd name="connsiteY2" fmla="*/ 161205 h 161205"/>
                <a:gd name="connsiteX3" fmla="*/ 161206 w 161205"/>
                <a:gd name="connsiteY3" fmla="*/ 80603 h 161205"/>
                <a:gd name="connsiteX4" fmla="*/ 80603 w 161205"/>
                <a:gd name="connsiteY4" fmla="*/ 0 h 161205"/>
                <a:gd name="connsiteX5" fmla="*/ 80603 w 161205"/>
                <a:gd name="connsiteY5" fmla="*/ 137499 h 161205"/>
                <a:gd name="connsiteX6" fmla="*/ 23707 w 161205"/>
                <a:gd name="connsiteY6" fmla="*/ 80603 h 161205"/>
                <a:gd name="connsiteX7" fmla="*/ 80603 w 161205"/>
                <a:gd name="connsiteY7" fmla="*/ 23707 h 161205"/>
                <a:gd name="connsiteX8" fmla="*/ 137499 w 161205"/>
                <a:gd name="connsiteY8" fmla="*/ 80603 h 161205"/>
                <a:gd name="connsiteX9" fmla="*/ 80603 w 161205"/>
                <a:gd name="connsiteY9" fmla="*/ 137499 h 16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205" h="161205">
                  <a:moveTo>
                    <a:pt x="80603" y="0"/>
                  </a:moveTo>
                  <a:cubicBezTo>
                    <a:pt x="36350" y="0"/>
                    <a:pt x="0" y="36350"/>
                    <a:pt x="0" y="80603"/>
                  </a:cubicBezTo>
                  <a:cubicBezTo>
                    <a:pt x="0" y="124855"/>
                    <a:pt x="36350" y="161205"/>
                    <a:pt x="80603" y="161205"/>
                  </a:cubicBezTo>
                  <a:cubicBezTo>
                    <a:pt x="124855" y="161205"/>
                    <a:pt x="161206" y="124855"/>
                    <a:pt x="161206" y="80603"/>
                  </a:cubicBezTo>
                  <a:cubicBezTo>
                    <a:pt x="161206" y="36350"/>
                    <a:pt x="125646" y="0"/>
                    <a:pt x="80603" y="0"/>
                  </a:cubicBezTo>
                  <a:close/>
                  <a:moveTo>
                    <a:pt x="80603" y="137499"/>
                  </a:moveTo>
                  <a:cubicBezTo>
                    <a:pt x="48994" y="137499"/>
                    <a:pt x="23707" y="112212"/>
                    <a:pt x="23707" y="80603"/>
                  </a:cubicBezTo>
                  <a:cubicBezTo>
                    <a:pt x="23707" y="48994"/>
                    <a:pt x="48994" y="23707"/>
                    <a:pt x="80603" y="23707"/>
                  </a:cubicBezTo>
                  <a:cubicBezTo>
                    <a:pt x="112212" y="23707"/>
                    <a:pt x="137499" y="48994"/>
                    <a:pt x="137499" y="80603"/>
                  </a:cubicBezTo>
                  <a:cubicBezTo>
                    <a:pt x="137499" y="112212"/>
                    <a:pt x="112212" y="137499"/>
                    <a:pt x="80603" y="137499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D78EAA2-E2C8-42FA-8927-8F1DA09B00B2}"/>
                </a:ext>
              </a:extLst>
            </p:cNvPr>
            <p:cNvSpPr/>
            <p:nvPr/>
          </p:nvSpPr>
          <p:spPr>
            <a:xfrm>
              <a:off x="11144729" y="3126344"/>
              <a:ext cx="306605" cy="478084"/>
            </a:xfrm>
            <a:custGeom>
              <a:avLst/>
              <a:gdLst>
                <a:gd name="connsiteX0" fmla="*/ 153303 w 306605"/>
                <a:gd name="connsiteY0" fmla="*/ 0 h 478084"/>
                <a:gd name="connsiteX1" fmla="*/ 0 w 306605"/>
                <a:gd name="connsiteY1" fmla="*/ 153303 h 478084"/>
                <a:gd name="connsiteX2" fmla="*/ 143030 w 306605"/>
                <a:gd name="connsiteY2" fmla="*/ 472553 h 478084"/>
                <a:gd name="connsiteX3" fmla="*/ 153303 w 306605"/>
                <a:gd name="connsiteY3" fmla="*/ 478084 h 478084"/>
                <a:gd name="connsiteX4" fmla="*/ 163576 w 306605"/>
                <a:gd name="connsiteY4" fmla="*/ 472553 h 478084"/>
                <a:gd name="connsiteX5" fmla="*/ 306606 w 306605"/>
                <a:gd name="connsiteY5" fmla="*/ 153303 h 478084"/>
                <a:gd name="connsiteX6" fmla="*/ 153303 w 306605"/>
                <a:gd name="connsiteY6" fmla="*/ 0 h 478084"/>
                <a:gd name="connsiteX7" fmla="*/ 153303 w 306605"/>
                <a:gd name="connsiteY7" fmla="*/ 443314 h 478084"/>
                <a:gd name="connsiteX8" fmla="*/ 23707 w 306605"/>
                <a:gd name="connsiteY8" fmla="*/ 153303 h 478084"/>
                <a:gd name="connsiteX9" fmla="*/ 153303 w 306605"/>
                <a:gd name="connsiteY9" fmla="*/ 23707 h 478084"/>
                <a:gd name="connsiteX10" fmla="*/ 282899 w 306605"/>
                <a:gd name="connsiteY10" fmla="*/ 153303 h 478084"/>
                <a:gd name="connsiteX11" fmla="*/ 153303 w 306605"/>
                <a:gd name="connsiteY11" fmla="*/ 443314 h 47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6605" h="478084">
                  <a:moveTo>
                    <a:pt x="153303" y="0"/>
                  </a:moveTo>
                  <a:cubicBezTo>
                    <a:pt x="68749" y="0"/>
                    <a:pt x="0" y="68749"/>
                    <a:pt x="0" y="153303"/>
                  </a:cubicBezTo>
                  <a:cubicBezTo>
                    <a:pt x="0" y="233906"/>
                    <a:pt x="136708" y="463070"/>
                    <a:pt x="143030" y="472553"/>
                  </a:cubicBezTo>
                  <a:cubicBezTo>
                    <a:pt x="145401" y="476504"/>
                    <a:pt x="149352" y="478084"/>
                    <a:pt x="153303" y="478084"/>
                  </a:cubicBezTo>
                  <a:cubicBezTo>
                    <a:pt x="157254" y="478084"/>
                    <a:pt x="161206" y="475714"/>
                    <a:pt x="163576" y="472553"/>
                  </a:cubicBezTo>
                  <a:cubicBezTo>
                    <a:pt x="169108" y="463070"/>
                    <a:pt x="306606" y="233906"/>
                    <a:pt x="306606" y="153303"/>
                  </a:cubicBezTo>
                  <a:cubicBezTo>
                    <a:pt x="306606" y="68749"/>
                    <a:pt x="237857" y="0"/>
                    <a:pt x="153303" y="0"/>
                  </a:cubicBezTo>
                  <a:close/>
                  <a:moveTo>
                    <a:pt x="153303" y="443314"/>
                  </a:moveTo>
                  <a:cubicBezTo>
                    <a:pt x="109841" y="368243"/>
                    <a:pt x="23707" y="210199"/>
                    <a:pt x="23707" y="153303"/>
                  </a:cubicBezTo>
                  <a:cubicBezTo>
                    <a:pt x="23707" y="82183"/>
                    <a:pt x="81392" y="23707"/>
                    <a:pt x="153303" y="23707"/>
                  </a:cubicBezTo>
                  <a:cubicBezTo>
                    <a:pt x="225213" y="23707"/>
                    <a:pt x="282899" y="81393"/>
                    <a:pt x="282899" y="153303"/>
                  </a:cubicBezTo>
                  <a:cubicBezTo>
                    <a:pt x="282899" y="214940"/>
                    <a:pt x="185702" y="387999"/>
                    <a:pt x="153303" y="443314"/>
                  </a:cubicBezTo>
                  <a:close/>
                </a:path>
              </a:pathLst>
            </a:custGeom>
            <a:grpFill/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9FCEB76-1DC2-40E0-986B-C6345EA92C13}"/>
              </a:ext>
            </a:extLst>
          </p:cNvPr>
          <p:cNvSpPr/>
          <p:nvPr/>
        </p:nvSpPr>
        <p:spPr>
          <a:xfrm>
            <a:off x="5023799" y="3781999"/>
            <a:ext cx="723626" cy="7236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A4B8AB-818F-4952-A2B5-20F5D17B6740}"/>
              </a:ext>
            </a:extLst>
          </p:cNvPr>
          <p:cNvSpPr/>
          <p:nvPr/>
        </p:nvSpPr>
        <p:spPr>
          <a:xfrm>
            <a:off x="5023799" y="5056917"/>
            <a:ext cx="723626" cy="7236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7241F82-09B3-4428-ACF0-8ADE56F69CF5}"/>
              </a:ext>
            </a:extLst>
          </p:cNvPr>
          <p:cNvSpPr/>
          <p:nvPr/>
        </p:nvSpPr>
        <p:spPr>
          <a:xfrm>
            <a:off x="5156232" y="3914556"/>
            <a:ext cx="458760" cy="458511"/>
          </a:xfrm>
          <a:custGeom>
            <a:avLst/>
            <a:gdLst>
              <a:gd name="connsiteX0" fmla="*/ 449009 w 458760"/>
              <a:gd name="connsiteY0" fmla="*/ 328007 h 458511"/>
              <a:gd name="connsiteX1" fmla="*/ 372660 w 458760"/>
              <a:gd name="connsiteY1" fmla="*/ 251658 h 458511"/>
              <a:gd name="connsiteX2" fmla="*/ 325608 w 458760"/>
              <a:gd name="connsiteY2" fmla="*/ 251658 h 458511"/>
              <a:gd name="connsiteX3" fmla="*/ 278888 w 458760"/>
              <a:gd name="connsiteY3" fmla="*/ 298378 h 458511"/>
              <a:gd name="connsiteX4" fmla="*/ 278333 w 458760"/>
              <a:gd name="connsiteY4" fmla="*/ 299265 h 458511"/>
              <a:gd name="connsiteX5" fmla="*/ 277667 w 458760"/>
              <a:gd name="connsiteY5" fmla="*/ 299931 h 458511"/>
              <a:gd name="connsiteX6" fmla="*/ 250368 w 458760"/>
              <a:gd name="connsiteY6" fmla="*/ 314802 h 458511"/>
              <a:gd name="connsiteX7" fmla="*/ 180566 w 458760"/>
              <a:gd name="connsiteY7" fmla="*/ 277959 h 458511"/>
              <a:gd name="connsiteX8" fmla="*/ 143723 w 458760"/>
              <a:gd name="connsiteY8" fmla="*/ 208157 h 458511"/>
              <a:gd name="connsiteX9" fmla="*/ 158483 w 458760"/>
              <a:gd name="connsiteY9" fmla="*/ 180858 h 458511"/>
              <a:gd name="connsiteX10" fmla="*/ 159149 w 458760"/>
              <a:gd name="connsiteY10" fmla="*/ 180081 h 458511"/>
              <a:gd name="connsiteX11" fmla="*/ 160036 w 458760"/>
              <a:gd name="connsiteY11" fmla="*/ 179526 h 458511"/>
              <a:gd name="connsiteX12" fmla="*/ 206756 w 458760"/>
              <a:gd name="connsiteY12" fmla="*/ 132806 h 458511"/>
              <a:gd name="connsiteX13" fmla="*/ 206756 w 458760"/>
              <a:gd name="connsiteY13" fmla="*/ 85754 h 458511"/>
              <a:gd name="connsiteX14" fmla="*/ 130407 w 458760"/>
              <a:gd name="connsiteY14" fmla="*/ 9405 h 458511"/>
              <a:gd name="connsiteX15" fmla="*/ 83354 w 458760"/>
              <a:gd name="connsiteY15" fmla="*/ 9405 h 458511"/>
              <a:gd name="connsiteX16" fmla="*/ 36857 w 458760"/>
              <a:gd name="connsiteY16" fmla="*/ 55902 h 458511"/>
              <a:gd name="connsiteX17" fmla="*/ 125 w 458760"/>
              <a:gd name="connsiteY17" fmla="*/ 141906 h 458511"/>
              <a:gd name="connsiteX18" fmla="*/ 108989 w 458760"/>
              <a:gd name="connsiteY18" fmla="*/ 349536 h 458511"/>
              <a:gd name="connsiteX19" fmla="*/ 310404 w 458760"/>
              <a:gd name="connsiteY19" fmla="*/ 458511 h 458511"/>
              <a:gd name="connsiteX20" fmla="*/ 316619 w 458760"/>
              <a:gd name="connsiteY20" fmla="*/ 458400 h 458511"/>
              <a:gd name="connsiteX21" fmla="*/ 402733 w 458760"/>
              <a:gd name="connsiteY21" fmla="*/ 421668 h 458511"/>
              <a:gd name="connsiteX22" fmla="*/ 449120 w 458760"/>
              <a:gd name="connsiteY22" fmla="*/ 375282 h 458511"/>
              <a:gd name="connsiteX23" fmla="*/ 449009 w 458760"/>
              <a:gd name="connsiteY23" fmla="*/ 328007 h 458511"/>
              <a:gd name="connsiteX24" fmla="*/ 98891 w 458760"/>
              <a:gd name="connsiteY24" fmla="*/ 24941 h 458511"/>
              <a:gd name="connsiteX25" fmla="*/ 114537 w 458760"/>
              <a:gd name="connsiteY25" fmla="*/ 24941 h 458511"/>
              <a:gd name="connsiteX26" fmla="*/ 190887 w 458760"/>
              <a:gd name="connsiteY26" fmla="*/ 101290 h 458511"/>
              <a:gd name="connsiteX27" fmla="*/ 190887 w 458760"/>
              <a:gd name="connsiteY27" fmla="*/ 116937 h 458511"/>
              <a:gd name="connsiteX28" fmla="*/ 152046 w 458760"/>
              <a:gd name="connsiteY28" fmla="*/ 155778 h 458511"/>
              <a:gd name="connsiteX29" fmla="*/ 59939 w 458760"/>
              <a:gd name="connsiteY29" fmla="*/ 63671 h 458511"/>
              <a:gd name="connsiteX30" fmla="*/ 98891 w 458760"/>
              <a:gd name="connsiteY30" fmla="*/ 24941 h 458511"/>
              <a:gd name="connsiteX31" fmla="*/ 315620 w 458760"/>
              <a:gd name="connsiteY31" fmla="*/ 436095 h 458511"/>
              <a:gd name="connsiteX32" fmla="*/ 124525 w 458760"/>
              <a:gd name="connsiteY32" fmla="*/ 333778 h 458511"/>
              <a:gd name="connsiteX33" fmla="*/ 22209 w 458760"/>
              <a:gd name="connsiteY33" fmla="*/ 143349 h 458511"/>
              <a:gd name="connsiteX34" fmla="*/ 44736 w 458760"/>
              <a:gd name="connsiteY34" fmla="*/ 79762 h 458511"/>
              <a:gd name="connsiteX35" fmla="*/ 136399 w 458760"/>
              <a:gd name="connsiteY35" fmla="*/ 171425 h 458511"/>
              <a:gd name="connsiteX36" fmla="*/ 121640 w 458760"/>
              <a:gd name="connsiteY36" fmla="*/ 205494 h 458511"/>
              <a:gd name="connsiteX37" fmla="*/ 164808 w 458760"/>
              <a:gd name="connsiteY37" fmla="*/ 293495 h 458511"/>
              <a:gd name="connsiteX38" fmla="*/ 246595 w 458760"/>
              <a:gd name="connsiteY38" fmla="*/ 336996 h 458511"/>
              <a:gd name="connsiteX39" fmla="*/ 252920 w 458760"/>
              <a:gd name="connsiteY39" fmla="*/ 336663 h 458511"/>
              <a:gd name="connsiteX40" fmla="*/ 286989 w 458760"/>
              <a:gd name="connsiteY40" fmla="*/ 321904 h 458511"/>
              <a:gd name="connsiteX41" fmla="*/ 378652 w 458760"/>
              <a:gd name="connsiteY41" fmla="*/ 413567 h 458511"/>
              <a:gd name="connsiteX42" fmla="*/ 315620 w 458760"/>
              <a:gd name="connsiteY42" fmla="*/ 436095 h 458511"/>
              <a:gd name="connsiteX43" fmla="*/ 433362 w 458760"/>
              <a:gd name="connsiteY43" fmla="*/ 359413 h 458511"/>
              <a:gd name="connsiteX44" fmla="*/ 394521 w 458760"/>
              <a:gd name="connsiteY44" fmla="*/ 398253 h 458511"/>
              <a:gd name="connsiteX45" fmla="*/ 302414 w 458760"/>
              <a:gd name="connsiteY45" fmla="*/ 306146 h 458511"/>
              <a:gd name="connsiteX46" fmla="*/ 341255 w 458760"/>
              <a:gd name="connsiteY46" fmla="*/ 267305 h 458511"/>
              <a:gd name="connsiteX47" fmla="*/ 356902 w 458760"/>
              <a:gd name="connsiteY47" fmla="*/ 267305 h 458511"/>
              <a:gd name="connsiteX48" fmla="*/ 433251 w 458760"/>
              <a:gd name="connsiteY48" fmla="*/ 343654 h 458511"/>
              <a:gd name="connsiteX49" fmla="*/ 433362 w 458760"/>
              <a:gd name="connsiteY49" fmla="*/ 359413 h 458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58760" h="458511">
                <a:moveTo>
                  <a:pt x="449009" y="328007"/>
                </a:moveTo>
                <a:lnTo>
                  <a:pt x="372660" y="251658"/>
                </a:lnTo>
                <a:cubicBezTo>
                  <a:pt x="360120" y="239118"/>
                  <a:pt x="338147" y="239007"/>
                  <a:pt x="325608" y="251658"/>
                </a:cubicBezTo>
                <a:lnTo>
                  <a:pt x="278888" y="298378"/>
                </a:lnTo>
                <a:cubicBezTo>
                  <a:pt x="278666" y="298600"/>
                  <a:pt x="278555" y="299043"/>
                  <a:pt x="278333" y="299265"/>
                </a:cubicBezTo>
                <a:cubicBezTo>
                  <a:pt x="278111" y="299487"/>
                  <a:pt x="277778" y="299709"/>
                  <a:pt x="277667" y="299931"/>
                </a:cubicBezTo>
                <a:cubicBezTo>
                  <a:pt x="277334" y="300486"/>
                  <a:pt x="268235" y="313137"/>
                  <a:pt x="250368" y="314802"/>
                </a:cubicBezTo>
                <a:cubicBezTo>
                  <a:pt x="230615" y="316577"/>
                  <a:pt x="206423" y="303815"/>
                  <a:pt x="180566" y="277959"/>
                </a:cubicBezTo>
                <a:cubicBezTo>
                  <a:pt x="154710" y="252102"/>
                  <a:pt x="142059" y="228021"/>
                  <a:pt x="143723" y="208157"/>
                </a:cubicBezTo>
                <a:cubicBezTo>
                  <a:pt x="145277" y="190401"/>
                  <a:pt x="157817" y="181302"/>
                  <a:pt x="158483" y="180858"/>
                </a:cubicBezTo>
                <a:cubicBezTo>
                  <a:pt x="158816" y="180636"/>
                  <a:pt x="158926" y="180303"/>
                  <a:pt x="159149" y="180081"/>
                </a:cubicBezTo>
                <a:cubicBezTo>
                  <a:pt x="159370" y="179859"/>
                  <a:pt x="159814" y="179748"/>
                  <a:pt x="160036" y="179526"/>
                </a:cubicBezTo>
                <a:lnTo>
                  <a:pt x="206756" y="132806"/>
                </a:lnTo>
                <a:cubicBezTo>
                  <a:pt x="219740" y="119823"/>
                  <a:pt x="219740" y="98738"/>
                  <a:pt x="206756" y="85754"/>
                </a:cubicBezTo>
                <a:lnTo>
                  <a:pt x="130407" y="9405"/>
                </a:lnTo>
                <a:cubicBezTo>
                  <a:pt x="117867" y="-3135"/>
                  <a:pt x="95894" y="-3135"/>
                  <a:pt x="83354" y="9405"/>
                </a:cubicBezTo>
                <a:lnTo>
                  <a:pt x="36857" y="55902"/>
                </a:lnTo>
                <a:cubicBezTo>
                  <a:pt x="32862" y="59454"/>
                  <a:pt x="2344" y="88195"/>
                  <a:pt x="125" y="141906"/>
                </a:cubicBezTo>
                <a:cubicBezTo>
                  <a:pt x="-2427" y="204939"/>
                  <a:pt x="34193" y="274740"/>
                  <a:pt x="108989" y="349536"/>
                </a:cubicBezTo>
                <a:cubicBezTo>
                  <a:pt x="181343" y="421890"/>
                  <a:pt x="249037" y="458511"/>
                  <a:pt x="310404" y="458511"/>
                </a:cubicBezTo>
                <a:cubicBezTo>
                  <a:pt x="312513" y="458511"/>
                  <a:pt x="314621" y="458511"/>
                  <a:pt x="316619" y="458400"/>
                </a:cubicBezTo>
                <a:cubicBezTo>
                  <a:pt x="370551" y="456181"/>
                  <a:pt x="399404" y="425441"/>
                  <a:pt x="402733" y="421668"/>
                </a:cubicBezTo>
                <a:lnTo>
                  <a:pt x="449120" y="375282"/>
                </a:lnTo>
                <a:cubicBezTo>
                  <a:pt x="461993" y="362076"/>
                  <a:pt x="461993" y="340991"/>
                  <a:pt x="449009" y="328007"/>
                </a:cubicBezTo>
                <a:close/>
                <a:moveTo>
                  <a:pt x="98891" y="24941"/>
                </a:moveTo>
                <a:cubicBezTo>
                  <a:pt x="103107" y="20724"/>
                  <a:pt x="110321" y="20724"/>
                  <a:pt x="114537" y="24941"/>
                </a:cubicBezTo>
                <a:lnTo>
                  <a:pt x="190887" y="101290"/>
                </a:lnTo>
                <a:cubicBezTo>
                  <a:pt x="195215" y="105618"/>
                  <a:pt x="195215" y="112609"/>
                  <a:pt x="190887" y="116937"/>
                </a:cubicBezTo>
                <a:lnTo>
                  <a:pt x="152046" y="155778"/>
                </a:lnTo>
                <a:lnTo>
                  <a:pt x="59939" y="63671"/>
                </a:lnTo>
                <a:lnTo>
                  <a:pt x="98891" y="24941"/>
                </a:lnTo>
                <a:close/>
                <a:moveTo>
                  <a:pt x="315620" y="436095"/>
                </a:moveTo>
                <a:cubicBezTo>
                  <a:pt x="259468" y="438425"/>
                  <a:pt x="193772" y="403025"/>
                  <a:pt x="124525" y="333778"/>
                </a:cubicBezTo>
                <a:cubicBezTo>
                  <a:pt x="55611" y="264864"/>
                  <a:pt x="20211" y="198946"/>
                  <a:pt x="22209" y="143349"/>
                </a:cubicBezTo>
                <a:cubicBezTo>
                  <a:pt x="23318" y="111056"/>
                  <a:pt x="36413" y="90082"/>
                  <a:pt x="44736" y="79762"/>
                </a:cubicBezTo>
                <a:lnTo>
                  <a:pt x="136399" y="171425"/>
                </a:lnTo>
                <a:cubicBezTo>
                  <a:pt x="130185" y="178527"/>
                  <a:pt x="123193" y="189846"/>
                  <a:pt x="121640" y="205494"/>
                </a:cubicBezTo>
                <a:cubicBezTo>
                  <a:pt x="118977" y="232571"/>
                  <a:pt x="133514" y="262201"/>
                  <a:pt x="164808" y="293495"/>
                </a:cubicBezTo>
                <a:cubicBezTo>
                  <a:pt x="193661" y="322348"/>
                  <a:pt x="221182" y="336996"/>
                  <a:pt x="246595" y="336996"/>
                </a:cubicBezTo>
                <a:cubicBezTo>
                  <a:pt x="248704" y="336996"/>
                  <a:pt x="250812" y="336885"/>
                  <a:pt x="252920" y="336663"/>
                </a:cubicBezTo>
                <a:cubicBezTo>
                  <a:pt x="268679" y="335110"/>
                  <a:pt x="279887" y="328007"/>
                  <a:pt x="286989" y="321904"/>
                </a:cubicBezTo>
                <a:lnTo>
                  <a:pt x="378652" y="413567"/>
                </a:lnTo>
                <a:cubicBezTo>
                  <a:pt x="368221" y="421890"/>
                  <a:pt x="347247" y="434763"/>
                  <a:pt x="315620" y="436095"/>
                </a:cubicBezTo>
                <a:close/>
                <a:moveTo>
                  <a:pt x="433362" y="359413"/>
                </a:moveTo>
                <a:lnTo>
                  <a:pt x="394521" y="398253"/>
                </a:lnTo>
                <a:lnTo>
                  <a:pt x="302414" y="306146"/>
                </a:lnTo>
                <a:lnTo>
                  <a:pt x="341255" y="267305"/>
                </a:lnTo>
                <a:cubicBezTo>
                  <a:pt x="345472" y="263088"/>
                  <a:pt x="352796" y="263088"/>
                  <a:pt x="356902" y="267305"/>
                </a:cubicBezTo>
                <a:lnTo>
                  <a:pt x="433251" y="343654"/>
                </a:lnTo>
                <a:cubicBezTo>
                  <a:pt x="437690" y="348093"/>
                  <a:pt x="437690" y="355085"/>
                  <a:pt x="433362" y="359413"/>
                </a:cubicBezTo>
                <a:close/>
              </a:path>
            </a:pathLst>
          </a:custGeom>
          <a:solidFill>
            <a:schemeClr val="bg1"/>
          </a:solidFill>
          <a:ln w="110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B5FF59-D8D6-4B47-82BE-7EFFC566D357}"/>
              </a:ext>
            </a:extLst>
          </p:cNvPr>
          <p:cNvSpPr/>
          <p:nvPr/>
        </p:nvSpPr>
        <p:spPr>
          <a:xfrm>
            <a:off x="5139696" y="5172815"/>
            <a:ext cx="491832" cy="491830"/>
          </a:xfrm>
          <a:custGeom>
            <a:avLst/>
            <a:gdLst>
              <a:gd name="connsiteX0" fmla="*/ 477959 w 491832"/>
              <a:gd name="connsiteY0" fmla="*/ 164350 h 491830"/>
              <a:gd name="connsiteX1" fmla="*/ 477293 w 491832"/>
              <a:gd name="connsiteY1" fmla="*/ 162575 h 491830"/>
              <a:gd name="connsiteX2" fmla="*/ 245915 w 491832"/>
              <a:gd name="connsiteY2" fmla="*/ 0 h 491830"/>
              <a:gd name="connsiteX3" fmla="*/ 15647 w 491832"/>
              <a:gd name="connsiteY3" fmla="*/ 159579 h 491830"/>
              <a:gd name="connsiteX4" fmla="*/ 12429 w 491832"/>
              <a:gd name="connsiteY4" fmla="*/ 167458 h 491830"/>
              <a:gd name="connsiteX5" fmla="*/ 12651 w 491832"/>
              <a:gd name="connsiteY5" fmla="*/ 168345 h 491830"/>
              <a:gd name="connsiteX6" fmla="*/ 0 w 491832"/>
              <a:gd name="connsiteY6" fmla="*/ 245915 h 491830"/>
              <a:gd name="connsiteX7" fmla="*/ 245915 w 491832"/>
              <a:gd name="connsiteY7" fmla="*/ 491831 h 491830"/>
              <a:gd name="connsiteX8" fmla="*/ 491830 w 491832"/>
              <a:gd name="connsiteY8" fmla="*/ 245915 h 491830"/>
              <a:gd name="connsiteX9" fmla="*/ 477959 w 491832"/>
              <a:gd name="connsiteY9" fmla="*/ 164350 h 491830"/>
              <a:gd name="connsiteX10" fmla="*/ 22306 w 491832"/>
              <a:gd name="connsiteY10" fmla="*/ 245915 h 491830"/>
              <a:gd name="connsiteX11" fmla="*/ 32737 w 491832"/>
              <a:gd name="connsiteY11" fmla="*/ 178555 h 491830"/>
              <a:gd name="connsiteX12" fmla="*/ 112193 w 491832"/>
              <a:gd name="connsiteY12" fmla="*/ 178555 h 491830"/>
              <a:gd name="connsiteX13" fmla="*/ 107089 w 491832"/>
              <a:gd name="connsiteY13" fmla="*/ 245915 h 491830"/>
              <a:gd name="connsiteX14" fmla="*/ 110418 w 491832"/>
              <a:gd name="connsiteY14" fmla="*/ 300625 h 491830"/>
              <a:gd name="connsiteX15" fmla="*/ 29408 w 491832"/>
              <a:gd name="connsiteY15" fmla="*/ 300625 h 491830"/>
              <a:gd name="connsiteX16" fmla="*/ 22306 w 491832"/>
              <a:gd name="connsiteY16" fmla="*/ 245915 h 491830"/>
              <a:gd name="connsiteX17" fmla="*/ 129172 w 491832"/>
              <a:gd name="connsiteY17" fmla="*/ 245915 h 491830"/>
              <a:gd name="connsiteX18" fmla="*/ 134832 w 491832"/>
              <a:gd name="connsiteY18" fmla="*/ 178555 h 491830"/>
              <a:gd name="connsiteX19" fmla="*/ 234374 w 491832"/>
              <a:gd name="connsiteY19" fmla="*/ 178555 h 491830"/>
              <a:gd name="connsiteX20" fmla="*/ 234374 w 491832"/>
              <a:gd name="connsiteY20" fmla="*/ 300625 h 491830"/>
              <a:gd name="connsiteX21" fmla="*/ 132945 w 491832"/>
              <a:gd name="connsiteY21" fmla="*/ 300625 h 491830"/>
              <a:gd name="connsiteX22" fmla="*/ 129172 w 491832"/>
              <a:gd name="connsiteY22" fmla="*/ 245915 h 491830"/>
              <a:gd name="connsiteX23" fmla="*/ 256680 w 491832"/>
              <a:gd name="connsiteY23" fmla="*/ 23193 h 491830"/>
              <a:gd name="connsiteX24" fmla="*/ 352560 w 491832"/>
              <a:gd name="connsiteY24" fmla="*/ 156249 h 491830"/>
              <a:gd name="connsiteX25" fmla="*/ 256680 w 491832"/>
              <a:gd name="connsiteY25" fmla="*/ 156249 h 491830"/>
              <a:gd name="connsiteX26" fmla="*/ 256680 w 491832"/>
              <a:gd name="connsiteY26" fmla="*/ 23193 h 491830"/>
              <a:gd name="connsiteX27" fmla="*/ 234485 w 491832"/>
              <a:gd name="connsiteY27" fmla="*/ 23304 h 491830"/>
              <a:gd name="connsiteX28" fmla="*/ 234485 w 491832"/>
              <a:gd name="connsiteY28" fmla="*/ 156360 h 491830"/>
              <a:gd name="connsiteX29" fmla="*/ 139493 w 491832"/>
              <a:gd name="connsiteY29" fmla="*/ 156360 h 491830"/>
              <a:gd name="connsiteX30" fmla="*/ 234485 w 491832"/>
              <a:gd name="connsiteY30" fmla="*/ 23304 h 491830"/>
              <a:gd name="connsiteX31" fmla="*/ 234485 w 491832"/>
              <a:gd name="connsiteY31" fmla="*/ 322819 h 491830"/>
              <a:gd name="connsiteX32" fmla="*/ 234485 w 491832"/>
              <a:gd name="connsiteY32" fmla="*/ 467084 h 491830"/>
              <a:gd name="connsiteX33" fmla="*/ 234818 w 491832"/>
              <a:gd name="connsiteY33" fmla="*/ 468526 h 491830"/>
              <a:gd name="connsiteX34" fmla="*/ 136829 w 491832"/>
              <a:gd name="connsiteY34" fmla="*/ 322819 h 491830"/>
              <a:gd name="connsiteX35" fmla="*/ 234485 w 491832"/>
              <a:gd name="connsiteY35" fmla="*/ 322819 h 491830"/>
              <a:gd name="connsiteX36" fmla="*/ 256347 w 491832"/>
              <a:gd name="connsiteY36" fmla="*/ 468526 h 491830"/>
              <a:gd name="connsiteX37" fmla="*/ 256680 w 491832"/>
              <a:gd name="connsiteY37" fmla="*/ 466973 h 491830"/>
              <a:gd name="connsiteX38" fmla="*/ 256680 w 491832"/>
              <a:gd name="connsiteY38" fmla="*/ 322708 h 491830"/>
              <a:gd name="connsiteX39" fmla="*/ 355223 w 491832"/>
              <a:gd name="connsiteY39" fmla="*/ 322708 h 491830"/>
              <a:gd name="connsiteX40" fmla="*/ 256347 w 491832"/>
              <a:gd name="connsiteY40" fmla="*/ 468526 h 491830"/>
              <a:gd name="connsiteX41" fmla="*/ 256680 w 491832"/>
              <a:gd name="connsiteY41" fmla="*/ 300625 h 491830"/>
              <a:gd name="connsiteX42" fmla="*/ 256680 w 491832"/>
              <a:gd name="connsiteY42" fmla="*/ 178555 h 491830"/>
              <a:gd name="connsiteX43" fmla="*/ 357110 w 491832"/>
              <a:gd name="connsiteY43" fmla="*/ 178555 h 491830"/>
              <a:gd name="connsiteX44" fmla="*/ 362769 w 491832"/>
              <a:gd name="connsiteY44" fmla="*/ 245915 h 491830"/>
              <a:gd name="connsiteX45" fmla="*/ 358885 w 491832"/>
              <a:gd name="connsiteY45" fmla="*/ 300625 h 491830"/>
              <a:gd name="connsiteX46" fmla="*/ 256680 w 491832"/>
              <a:gd name="connsiteY46" fmla="*/ 300625 h 491830"/>
              <a:gd name="connsiteX47" fmla="*/ 379859 w 491832"/>
              <a:gd name="connsiteY47" fmla="*/ 178555 h 491830"/>
              <a:gd name="connsiteX48" fmla="*/ 459316 w 491832"/>
              <a:gd name="connsiteY48" fmla="*/ 178555 h 491830"/>
              <a:gd name="connsiteX49" fmla="*/ 469747 w 491832"/>
              <a:gd name="connsiteY49" fmla="*/ 245915 h 491830"/>
              <a:gd name="connsiteX50" fmla="*/ 462756 w 491832"/>
              <a:gd name="connsiteY50" fmla="*/ 300625 h 491830"/>
              <a:gd name="connsiteX51" fmla="*/ 381635 w 491832"/>
              <a:gd name="connsiteY51" fmla="*/ 300625 h 491830"/>
              <a:gd name="connsiteX52" fmla="*/ 384964 w 491832"/>
              <a:gd name="connsiteY52" fmla="*/ 245915 h 491830"/>
              <a:gd name="connsiteX53" fmla="*/ 379859 w 491832"/>
              <a:gd name="connsiteY53" fmla="*/ 178555 h 491830"/>
              <a:gd name="connsiteX54" fmla="*/ 450882 w 491832"/>
              <a:gd name="connsiteY54" fmla="*/ 156360 h 491830"/>
              <a:gd name="connsiteX55" fmla="*/ 375753 w 491832"/>
              <a:gd name="connsiteY55" fmla="*/ 156360 h 491830"/>
              <a:gd name="connsiteX56" fmla="*/ 317603 w 491832"/>
              <a:gd name="connsiteY56" fmla="*/ 34179 h 491830"/>
              <a:gd name="connsiteX57" fmla="*/ 450882 w 491832"/>
              <a:gd name="connsiteY57" fmla="*/ 156360 h 491830"/>
              <a:gd name="connsiteX58" fmla="*/ 174338 w 491832"/>
              <a:gd name="connsiteY58" fmla="*/ 34069 h 491830"/>
              <a:gd name="connsiteX59" fmla="*/ 116188 w 491832"/>
              <a:gd name="connsiteY59" fmla="*/ 156249 h 491830"/>
              <a:gd name="connsiteX60" fmla="*/ 41060 w 491832"/>
              <a:gd name="connsiteY60" fmla="*/ 156249 h 491830"/>
              <a:gd name="connsiteX61" fmla="*/ 174338 w 491832"/>
              <a:gd name="connsiteY61" fmla="*/ 34069 h 491830"/>
              <a:gd name="connsiteX62" fmla="*/ 36177 w 491832"/>
              <a:gd name="connsiteY62" fmla="*/ 322819 h 491830"/>
              <a:gd name="connsiteX63" fmla="*/ 113747 w 491832"/>
              <a:gd name="connsiteY63" fmla="*/ 322819 h 491830"/>
              <a:gd name="connsiteX64" fmla="*/ 174338 w 491832"/>
              <a:gd name="connsiteY64" fmla="*/ 457651 h 491830"/>
              <a:gd name="connsiteX65" fmla="*/ 36177 w 491832"/>
              <a:gd name="connsiteY65" fmla="*/ 322819 h 491830"/>
              <a:gd name="connsiteX66" fmla="*/ 317603 w 491832"/>
              <a:gd name="connsiteY66" fmla="*/ 457651 h 491830"/>
              <a:gd name="connsiteX67" fmla="*/ 378195 w 491832"/>
              <a:gd name="connsiteY67" fmla="*/ 322819 h 491830"/>
              <a:gd name="connsiteX68" fmla="*/ 455764 w 491832"/>
              <a:gd name="connsiteY68" fmla="*/ 322819 h 491830"/>
              <a:gd name="connsiteX69" fmla="*/ 317603 w 491832"/>
              <a:gd name="connsiteY69" fmla="*/ 457651 h 491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91832" h="491830">
                <a:moveTo>
                  <a:pt x="477959" y="164350"/>
                </a:moveTo>
                <a:cubicBezTo>
                  <a:pt x="477737" y="163685"/>
                  <a:pt x="477626" y="163130"/>
                  <a:pt x="477293" y="162575"/>
                </a:cubicBezTo>
                <a:cubicBezTo>
                  <a:pt x="443113" y="67915"/>
                  <a:pt x="352338" y="0"/>
                  <a:pt x="245915" y="0"/>
                </a:cubicBezTo>
                <a:cubicBezTo>
                  <a:pt x="140713" y="0"/>
                  <a:pt x="50714" y="66472"/>
                  <a:pt x="15647" y="159579"/>
                </a:cubicBezTo>
                <a:cubicBezTo>
                  <a:pt x="13650" y="161576"/>
                  <a:pt x="12429" y="164350"/>
                  <a:pt x="12429" y="167458"/>
                </a:cubicBezTo>
                <a:cubicBezTo>
                  <a:pt x="12429" y="167791"/>
                  <a:pt x="12540" y="168012"/>
                  <a:pt x="12651" y="168345"/>
                </a:cubicBezTo>
                <a:cubicBezTo>
                  <a:pt x="4550" y="192759"/>
                  <a:pt x="0" y="218838"/>
                  <a:pt x="0" y="245915"/>
                </a:cubicBezTo>
                <a:cubicBezTo>
                  <a:pt x="0" y="381524"/>
                  <a:pt x="110307" y="491831"/>
                  <a:pt x="245915" y="491831"/>
                </a:cubicBezTo>
                <a:cubicBezTo>
                  <a:pt x="381524" y="491831"/>
                  <a:pt x="491830" y="381524"/>
                  <a:pt x="491830" y="245915"/>
                </a:cubicBezTo>
                <a:cubicBezTo>
                  <a:pt x="491941" y="217284"/>
                  <a:pt x="486948" y="189874"/>
                  <a:pt x="477959" y="164350"/>
                </a:cubicBezTo>
                <a:close/>
                <a:moveTo>
                  <a:pt x="22306" y="245915"/>
                </a:moveTo>
                <a:cubicBezTo>
                  <a:pt x="22306" y="222389"/>
                  <a:pt x="25968" y="199862"/>
                  <a:pt x="32737" y="178555"/>
                </a:cubicBezTo>
                <a:lnTo>
                  <a:pt x="112193" y="178555"/>
                </a:lnTo>
                <a:cubicBezTo>
                  <a:pt x="108864" y="199862"/>
                  <a:pt x="107089" y="222500"/>
                  <a:pt x="107089" y="245915"/>
                </a:cubicBezTo>
                <a:cubicBezTo>
                  <a:pt x="107089" y="264780"/>
                  <a:pt x="108309" y="283091"/>
                  <a:pt x="110418" y="300625"/>
                </a:cubicBezTo>
                <a:lnTo>
                  <a:pt x="29408" y="300625"/>
                </a:lnTo>
                <a:cubicBezTo>
                  <a:pt x="24858" y="282980"/>
                  <a:pt x="22306" y="264780"/>
                  <a:pt x="22306" y="245915"/>
                </a:cubicBezTo>
                <a:close/>
                <a:moveTo>
                  <a:pt x="129172" y="245915"/>
                </a:moveTo>
                <a:cubicBezTo>
                  <a:pt x="129172" y="222500"/>
                  <a:pt x="131170" y="199862"/>
                  <a:pt x="134832" y="178555"/>
                </a:cubicBezTo>
                <a:lnTo>
                  <a:pt x="234374" y="178555"/>
                </a:lnTo>
                <a:lnTo>
                  <a:pt x="234374" y="300625"/>
                </a:lnTo>
                <a:lnTo>
                  <a:pt x="132945" y="300625"/>
                </a:lnTo>
                <a:cubicBezTo>
                  <a:pt x="130615" y="282980"/>
                  <a:pt x="129172" y="264670"/>
                  <a:pt x="129172" y="245915"/>
                </a:cubicBezTo>
                <a:close/>
                <a:moveTo>
                  <a:pt x="256680" y="23193"/>
                </a:moveTo>
                <a:cubicBezTo>
                  <a:pt x="298960" y="30961"/>
                  <a:pt x="335581" y="84117"/>
                  <a:pt x="352560" y="156249"/>
                </a:cubicBezTo>
                <a:lnTo>
                  <a:pt x="256680" y="156249"/>
                </a:lnTo>
                <a:lnTo>
                  <a:pt x="256680" y="23193"/>
                </a:lnTo>
                <a:close/>
                <a:moveTo>
                  <a:pt x="234485" y="23304"/>
                </a:moveTo>
                <a:lnTo>
                  <a:pt x="234485" y="156360"/>
                </a:lnTo>
                <a:lnTo>
                  <a:pt x="139493" y="156360"/>
                </a:lnTo>
                <a:cubicBezTo>
                  <a:pt x="156360" y="84672"/>
                  <a:pt x="192537" y="31627"/>
                  <a:pt x="234485" y="23304"/>
                </a:cubicBezTo>
                <a:close/>
                <a:moveTo>
                  <a:pt x="234485" y="322819"/>
                </a:moveTo>
                <a:lnTo>
                  <a:pt x="234485" y="467084"/>
                </a:lnTo>
                <a:cubicBezTo>
                  <a:pt x="234485" y="467638"/>
                  <a:pt x="234707" y="468082"/>
                  <a:pt x="234818" y="468526"/>
                </a:cubicBezTo>
                <a:cubicBezTo>
                  <a:pt x="190318" y="459870"/>
                  <a:pt x="152365" y="400944"/>
                  <a:pt x="136829" y="322819"/>
                </a:cubicBezTo>
                <a:lnTo>
                  <a:pt x="234485" y="322819"/>
                </a:lnTo>
                <a:close/>
                <a:moveTo>
                  <a:pt x="256347" y="468526"/>
                </a:moveTo>
                <a:cubicBezTo>
                  <a:pt x="256458" y="467971"/>
                  <a:pt x="256680" y="467528"/>
                  <a:pt x="256680" y="466973"/>
                </a:cubicBezTo>
                <a:lnTo>
                  <a:pt x="256680" y="322708"/>
                </a:lnTo>
                <a:lnTo>
                  <a:pt x="355223" y="322708"/>
                </a:lnTo>
                <a:cubicBezTo>
                  <a:pt x="339576" y="401499"/>
                  <a:pt x="301180" y="460647"/>
                  <a:pt x="256347" y="468526"/>
                </a:cubicBezTo>
                <a:close/>
                <a:moveTo>
                  <a:pt x="256680" y="300625"/>
                </a:moveTo>
                <a:lnTo>
                  <a:pt x="256680" y="178555"/>
                </a:lnTo>
                <a:lnTo>
                  <a:pt x="357110" y="178555"/>
                </a:lnTo>
                <a:cubicBezTo>
                  <a:pt x="360772" y="199973"/>
                  <a:pt x="362769" y="222611"/>
                  <a:pt x="362769" y="245915"/>
                </a:cubicBezTo>
                <a:cubicBezTo>
                  <a:pt x="362769" y="264780"/>
                  <a:pt x="361327" y="282980"/>
                  <a:pt x="358885" y="300625"/>
                </a:cubicBezTo>
                <a:lnTo>
                  <a:pt x="256680" y="300625"/>
                </a:lnTo>
                <a:close/>
                <a:moveTo>
                  <a:pt x="379859" y="178555"/>
                </a:moveTo>
                <a:lnTo>
                  <a:pt x="459316" y="178555"/>
                </a:lnTo>
                <a:cubicBezTo>
                  <a:pt x="466085" y="199862"/>
                  <a:pt x="469747" y="222500"/>
                  <a:pt x="469747" y="245915"/>
                </a:cubicBezTo>
                <a:cubicBezTo>
                  <a:pt x="469747" y="264780"/>
                  <a:pt x="467084" y="283091"/>
                  <a:pt x="462756" y="300625"/>
                </a:cubicBezTo>
                <a:lnTo>
                  <a:pt x="381635" y="300625"/>
                </a:lnTo>
                <a:cubicBezTo>
                  <a:pt x="383854" y="283091"/>
                  <a:pt x="384964" y="264780"/>
                  <a:pt x="384964" y="245915"/>
                </a:cubicBezTo>
                <a:cubicBezTo>
                  <a:pt x="384964" y="222389"/>
                  <a:pt x="383188" y="199862"/>
                  <a:pt x="379859" y="178555"/>
                </a:cubicBezTo>
                <a:close/>
                <a:moveTo>
                  <a:pt x="450882" y="156360"/>
                </a:moveTo>
                <a:lnTo>
                  <a:pt x="375753" y="156360"/>
                </a:lnTo>
                <a:cubicBezTo>
                  <a:pt x="364656" y="104647"/>
                  <a:pt x="344126" y="61812"/>
                  <a:pt x="317603" y="34179"/>
                </a:cubicBezTo>
                <a:cubicBezTo>
                  <a:pt x="377307" y="54377"/>
                  <a:pt x="425691" y="99098"/>
                  <a:pt x="450882" y="156360"/>
                </a:cubicBezTo>
                <a:close/>
                <a:moveTo>
                  <a:pt x="174338" y="34069"/>
                </a:moveTo>
                <a:cubicBezTo>
                  <a:pt x="147815" y="61701"/>
                  <a:pt x="127286" y="104536"/>
                  <a:pt x="116188" y="156249"/>
                </a:cubicBezTo>
                <a:lnTo>
                  <a:pt x="41060" y="156249"/>
                </a:lnTo>
                <a:cubicBezTo>
                  <a:pt x="66251" y="99098"/>
                  <a:pt x="114635" y="54377"/>
                  <a:pt x="174338" y="34069"/>
                </a:cubicBezTo>
                <a:close/>
                <a:moveTo>
                  <a:pt x="36177" y="322819"/>
                </a:moveTo>
                <a:lnTo>
                  <a:pt x="113747" y="322819"/>
                </a:lnTo>
                <a:cubicBezTo>
                  <a:pt x="124067" y="380192"/>
                  <a:pt x="145818" y="427799"/>
                  <a:pt x="174338" y="457651"/>
                </a:cubicBezTo>
                <a:cubicBezTo>
                  <a:pt x="110307" y="435900"/>
                  <a:pt x="59370" y="386074"/>
                  <a:pt x="36177" y="322819"/>
                </a:cubicBezTo>
                <a:close/>
                <a:moveTo>
                  <a:pt x="317603" y="457651"/>
                </a:moveTo>
                <a:cubicBezTo>
                  <a:pt x="346234" y="427799"/>
                  <a:pt x="367874" y="380192"/>
                  <a:pt x="378195" y="322819"/>
                </a:cubicBezTo>
                <a:lnTo>
                  <a:pt x="455764" y="322819"/>
                </a:lnTo>
                <a:cubicBezTo>
                  <a:pt x="432571" y="386074"/>
                  <a:pt x="381635" y="435900"/>
                  <a:pt x="317603" y="457651"/>
                </a:cubicBezTo>
                <a:close/>
              </a:path>
            </a:pathLst>
          </a:custGeom>
          <a:solidFill>
            <a:schemeClr val="bg1"/>
          </a:solidFill>
          <a:ln w="110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E34751-630B-4F96-8615-0BE13B23F8F5}"/>
              </a:ext>
            </a:extLst>
          </p:cNvPr>
          <p:cNvSpPr txBox="1"/>
          <p:nvPr/>
        </p:nvSpPr>
        <p:spPr>
          <a:xfrm>
            <a:off x="6000750" y="1735073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Keep In Touch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676496-5497-4014-A332-751F879B7807}"/>
              </a:ext>
            </a:extLst>
          </p:cNvPr>
          <p:cNvSpPr txBox="1"/>
          <p:nvPr/>
        </p:nvSpPr>
        <p:spPr>
          <a:xfrm>
            <a:off x="6000750" y="1415627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Contact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439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3467" y="860777"/>
            <a:ext cx="497839" cy="497839"/>
            <a:chOff x="643467" y="860777"/>
            <a:chExt cx="497839" cy="497839"/>
          </a:xfrm>
          <a:solidFill>
            <a:srgbClr val="000000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427B3EB-C8ED-47D2-B5B7-596D56DAAE6D}"/>
                </a:ext>
              </a:extLst>
            </p:cNvPr>
            <p:cNvSpPr/>
            <p:nvPr/>
          </p:nvSpPr>
          <p:spPr>
            <a:xfrm>
              <a:off x="643467" y="860777"/>
              <a:ext cx="497839" cy="497839"/>
            </a:xfrm>
            <a:custGeom>
              <a:avLst/>
              <a:gdLst>
                <a:gd name="connsiteX0" fmla="*/ 248920 w 497839"/>
                <a:gd name="connsiteY0" fmla="*/ 0 h 497839"/>
                <a:gd name="connsiteX1" fmla="*/ 0 w 497839"/>
                <a:gd name="connsiteY1" fmla="*/ 248920 h 497839"/>
                <a:gd name="connsiteX2" fmla="*/ 248920 w 497839"/>
                <a:gd name="connsiteY2" fmla="*/ 497840 h 497839"/>
                <a:gd name="connsiteX3" fmla="*/ 497840 w 497839"/>
                <a:gd name="connsiteY3" fmla="*/ 248920 h 497839"/>
                <a:gd name="connsiteX4" fmla="*/ 248920 w 497839"/>
                <a:gd name="connsiteY4" fmla="*/ 0 h 497839"/>
                <a:gd name="connsiteX5" fmla="*/ 248920 w 497839"/>
                <a:gd name="connsiteY5" fmla="*/ 474133 h 497839"/>
                <a:gd name="connsiteX6" fmla="*/ 23707 w 497839"/>
                <a:gd name="connsiteY6" fmla="*/ 248920 h 497839"/>
                <a:gd name="connsiteX7" fmla="*/ 248920 w 497839"/>
                <a:gd name="connsiteY7" fmla="*/ 23707 h 497839"/>
                <a:gd name="connsiteX8" fmla="*/ 474133 w 497839"/>
                <a:gd name="connsiteY8" fmla="*/ 248920 h 497839"/>
                <a:gd name="connsiteX9" fmla="*/ 248920 w 497839"/>
                <a:gd name="connsiteY9" fmla="*/ 474133 h 49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7839" h="497839">
                  <a:moveTo>
                    <a:pt x="248920" y="0"/>
                  </a:moveTo>
                  <a:cubicBezTo>
                    <a:pt x="111421" y="0"/>
                    <a:pt x="0" y="112212"/>
                    <a:pt x="0" y="248920"/>
                  </a:cubicBezTo>
                  <a:cubicBezTo>
                    <a:pt x="0" y="385628"/>
                    <a:pt x="111421" y="497840"/>
                    <a:pt x="248920" y="497840"/>
                  </a:cubicBezTo>
                  <a:cubicBezTo>
                    <a:pt x="386419" y="497840"/>
                    <a:pt x="497840" y="386419"/>
                    <a:pt x="497840" y="248920"/>
                  </a:cubicBezTo>
                  <a:cubicBezTo>
                    <a:pt x="497840" y="111421"/>
                    <a:pt x="386419" y="0"/>
                    <a:pt x="248920" y="0"/>
                  </a:cubicBezTo>
                  <a:close/>
                  <a:moveTo>
                    <a:pt x="248920" y="474133"/>
                  </a:moveTo>
                  <a:cubicBezTo>
                    <a:pt x="124855" y="474133"/>
                    <a:pt x="23707" y="372985"/>
                    <a:pt x="23707" y="248920"/>
                  </a:cubicBezTo>
                  <a:cubicBezTo>
                    <a:pt x="23707" y="124855"/>
                    <a:pt x="124855" y="23707"/>
                    <a:pt x="248920" y="23707"/>
                  </a:cubicBezTo>
                  <a:cubicBezTo>
                    <a:pt x="372985" y="23707"/>
                    <a:pt x="474133" y="124855"/>
                    <a:pt x="474133" y="248920"/>
                  </a:cubicBezTo>
                  <a:cubicBezTo>
                    <a:pt x="474133" y="372985"/>
                    <a:pt x="372985" y="474133"/>
                    <a:pt x="248920" y="474133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1F79FD0-13BC-4F65-A5DB-CA1284FA1622}"/>
                </a:ext>
              </a:extLst>
            </p:cNvPr>
            <p:cNvSpPr/>
            <p:nvPr/>
          </p:nvSpPr>
          <p:spPr>
            <a:xfrm>
              <a:off x="815735" y="912931"/>
              <a:ext cx="154093" cy="383257"/>
            </a:xfrm>
            <a:custGeom>
              <a:avLst/>
              <a:gdLst>
                <a:gd name="connsiteX0" fmla="*/ 86924 w 154093"/>
                <a:gd name="connsiteY0" fmla="*/ 77442 h 383257"/>
                <a:gd name="connsiteX1" fmla="*/ 135128 w 154093"/>
                <a:gd name="connsiteY1" fmla="*/ 89295 h 383257"/>
                <a:gd name="connsiteX2" fmla="*/ 151723 w 154093"/>
                <a:gd name="connsiteY2" fmla="*/ 86134 h 383257"/>
                <a:gd name="connsiteX3" fmla="*/ 148562 w 154093"/>
                <a:gd name="connsiteY3" fmla="*/ 69540 h 383257"/>
                <a:gd name="connsiteX4" fmla="*/ 93246 w 154093"/>
                <a:gd name="connsiteY4" fmla="*/ 53735 h 383257"/>
                <a:gd name="connsiteX5" fmla="*/ 93246 w 154093"/>
                <a:gd name="connsiteY5" fmla="*/ 11853 h 383257"/>
                <a:gd name="connsiteX6" fmla="*/ 81393 w 154093"/>
                <a:gd name="connsiteY6" fmla="*/ 0 h 383257"/>
                <a:gd name="connsiteX7" fmla="*/ 69540 w 154093"/>
                <a:gd name="connsiteY7" fmla="*/ 11853 h 383257"/>
                <a:gd name="connsiteX8" fmla="*/ 69540 w 154093"/>
                <a:gd name="connsiteY8" fmla="*/ 55316 h 383257"/>
                <a:gd name="connsiteX9" fmla="*/ 0 w 154093"/>
                <a:gd name="connsiteY9" fmla="*/ 128016 h 383257"/>
                <a:gd name="connsiteX10" fmla="*/ 75861 w 154093"/>
                <a:gd name="connsiteY10" fmla="*/ 200716 h 383257"/>
                <a:gd name="connsiteX11" fmla="*/ 83764 w 154093"/>
                <a:gd name="connsiteY11" fmla="*/ 203087 h 383257"/>
                <a:gd name="connsiteX12" fmla="*/ 130387 w 154093"/>
                <a:gd name="connsiteY12" fmla="*/ 255242 h 383257"/>
                <a:gd name="connsiteX13" fmla="*/ 67169 w 154093"/>
                <a:gd name="connsiteY13" fmla="*/ 305026 h 383257"/>
                <a:gd name="connsiteX14" fmla="*/ 18965 w 154093"/>
                <a:gd name="connsiteY14" fmla="*/ 293172 h 383257"/>
                <a:gd name="connsiteX15" fmla="*/ 2371 w 154093"/>
                <a:gd name="connsiteY15" fmla="*/ 296333 h 383257"/>
                <a:gd name="connsiteX16" fmla="*/ 5532 w 154093"/>
                <a:gd name="connsiteY16" fmla="*/ 312928 h 383257"/>
                <a:gd name="connsiteX17" fmla="*/ 67169 w 154093"/>
                <a:gd name="connsiteY17" fmla="*/ 328732 h 383257"/>
                <a:gd name="connsiteX18" fmla="*/ 69540 w 154093"/>
                <a:gd name="connsiteY18" fmla="*/ 328732 h 383257"/>
                <a:gd name="connsiteX19" fmla="*/ 69540 w 154093"/>
                <a:gd name="connsiteY19" fmla="*/ 371404 h 383257"/>
                <a:gd name="connsiteX20" fmla="*/ 81393 w 154093"/>
                <a:gd name="connsiteY20" fmla="*/ 383258 h 383257"/>
                <a:gd name="connsiteX21" fmla="*/ 93246 w 154093"/>
                <a:gd name="connsiteY21" fmla="*/ 371404 h 383257"/>
                <a:gd name="connsiteX22" fmla="*/ 93246 w 154093"/>
                <a:gd name="connsiteY22" fmla="*/ 326362 h 383257"/>
                <a:gd name="connsiteX23" fmla="*/ 154093 w 154093"/>
                <a:gd name="connsiteY23" fmla="*/ 255242 h 383257"/>
                <a:gd name="connsiteX24" fmla="*/ 90876 w 154093"/>
                <a:gd name="connsiteY24" fmla="*/ 180961 h 383257"/>
                <a:gd name="connsiteX25" fmla="*/ 82183 w 154093"/>
                <a:gd name="connsiteY25" fmla="*/ 178590 h 383257"/>
                <a:gd name="connsiteX26" fmla="*/ 23707 w 154093"/>
                <a:gd name="connsiteY26" fmla="*/ 128806 h 383257"/>
                <a:gd name="connsiteX27" fmla="*/ 86924 w 154093"/>
                <a:gd name="connsiteY27" fmla="*/ 77442 h 383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4093" h="383257">
                  <a:moveTo>
                    <a:pt x="86924" y="77442"/>
                  </a:moveTo>
                  <a:cubicBezTo>
                    <a:pt x="106680" y="77442"/>
                    <a:pt x="126436" y="83764"/>
                    <a:pt x="135128" y="89295"/>
                  </a:cubicBezTo>
                  <a:cubicBezTo>
                    <a:pt x="140660" y="93246"/>
                    <a:pt x="147772" y="91666"/>
                    <a:pt x="151723" y="86134"/>
                  </a:cubicBezTo>
                  <a:cubicBezTo>
                    <a:pt x="155674" y="80603"/>
                    <a:pt x="154093" y="73491"/>
                    <a:pt x="148562" y="69540"/>
                  </a:cubicBezTo>
                  <a:cubicBezTo>
                    <a:pt x="135918" y="60847"/>
                    <a:pt x="113792" y="55316"/>
                    <a:pt x="93246" y="53735"/>
                  </a:cubicBezTo>
                  <a:lnTo>
                    <a:pt x="93246" y="11853"/>
                  </a:lnTo>
                  <a:cubicBezTo>
                    <a:pt x="93246" y="5532"/>
                    <a:pt x="87715" y="0"/>
                    <a:pt x="81393" y="0"/>
                  </a:cubicBezTo>
                  <a:cubicBezTo>
                    <a:pt x="75071" y="0"/>
                    <a:pt x="69540" y="5532"/>
                    <a:pt x="69540" y="11853"/>
                  </a:cubicBezTo>
                  <a:lnTo>
                    <a:pt x="69540" y="55316"/>
                  </a:lnTo>
                  <a:cubicBezTo>
                    <a:pt x="22126" y="61637"/>
                    <a:pt x="0" y="94827"/>
                    <a:pt x="0" y="128016"/>
                  </a:cubicBezTo>
                  <a:cubicBezTo>
                    <a:pt x="0" y="180961"/>
                    <a:pt x="49784" y="193604"/>
                    <a:pt x="75861" y="200716"/>
                  </a:cubicBezTo>
                  <a:cubicBezTo>
                    <a:pt x="79022" y="201507"/>
                    <a:pt x="81393" y="202297"/>
                    <a:pt x="83764" y="203087"/>
                  </a:cubicBezTo>
                  <a:cubicBezTo>
                    <a:pt x="116163" y="212570"/>
                    <a:pt x="130387" y="228374"/>
                    <a:pt x="130387" y="255242"/>
                  </a:cubicBezTo>
                  <a:cubicBezTo>
                    <a:pt x="130387" y="286060"/>
                    <a:pt x="105890" y="305026"/>
                    <a:pt x="67169" y="305026"/>
                  </a:cubicBezTo>
                  <a:cubicBezTo>
                    <a:pt x="47413" y="305026"/>
                    <a:pt x="27658" y="298704"/>
                    <a:pt x="18965" y="293172"/>
                  </a:cubicBezTo>
                  <a:cubicBezTo>
                    <a:pt x="13434" y="289221"/>
                    <a:pt x="6322" y="290802"/>
                    <a:pt x="2371" y="296333"/>
                  </a:cubicBezTo>
                  <a:cubicBezTo>
                    <a:pt x="-1580" y="301865"/>
                    <a:pt x="0" y="308977"/>
                    <a:pt x="5532" y="312928"/>
                  </a:cubicBezTo>
                  <a:cubicBezTo>
                    <a:pt x="19756" y="322411"/>
                    <a:pt x="45043" y="328732"/>
                    <a:pt x="67169" y="328732"/>
                  </a:cubicBezTo>
                  <a:cubicBezTo>
                    <a:pt x="67959" y="328732"/>
                    <a:pt x="68749" y="328732"/>
                    <a:pt x="69540" y="328732"/>
                  </a:cubicBezTo>
                  <a:lnTo>
                    <a:pt x="69540" y="371404"/>
                  </a:lnTo>
                  <a:cubicBezTo>
                    <a:pt x="69540" y="377726"/>
                    <a:pt x="75071" y="383258"/>
                    <a:pt x="81393" y="383258"/>
                  </a:cubicBezTo>
                  <a:cubicBezTo>
                    <a:pt x="87715" y="383258"/>
                    <a:pt x="93246" y="377726"/>
                    <a:pt x="93246" y="371404"/>
                  </a:cubicBezTo>
                  <a:lnTo>
                    <a:pt x="93246" y="326362"/>
                  </a:lnTo>
                  <a:cubicBezTo>
                    <a:pt x="135128" y="316879"/>
                    <a:pt x="154093" y="286060"/>
                    <a:pt x="154093" y="255242"/>
                  </a:cubicBezTo>
                  <a:cubicBezTo>
                    <a:pt x="154093" y="218101"/>
                    <a:pt x="132757" y="192814"/>
                    <a:pt x="90876" y="180961"/>
                  </a:cubicBezTo>
                  <a:cubicBezTo>
                    <a:pt x="88505" y="180171"/>
                    <a:pt x="85344" y="179380"/>
                    <a:pt x="82183" y="178590"/>
                  </a:cubicBezTo>
                  <a:cubicBezTo>
                    <a:pt x="51364" y="170688"/>
                    <a:pt x="23707" y="161205"/>
                    <a:pt x="23707" y="128806"/>
                  </a:cubicBezTo>
                  <a:cubicBezTo>
                    <a:pt x="23707" y="96407"/>
                    <a:pt x="47413" y="77442"/>
                    <a:pt x="86924" y="7744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816156" y="878259"/>
            <a:ext cx="464107" cy="461392"/>
            <a:chOff x="1816156" y="878259"/>
            <a:chExt cx="464107" cy="461392"/>
          </a:xfrm>
          <a:solidFill>
            <a:srgbClr val="000000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B33FCA-C5A8-4B38-B5B8-505057CB2290}"/>
                </a:ext>
              </a:extLst>
            </p:cNvPr>
            <p:cNvSpPr/>
            <p:nvPr/>
          </p:nvSpPr>
          <p:spPr>
            <a:xfrm>
              <a:off x="2004624" y="1017240"/>
              <a:ext cx="136313" cy="135918"/>
            </a:xfrm>
            <a:custGeom>
              <a:avLst/>
              <a:gdLst>
                <a:gd name="connsiteX0" fmla="*/ 20151 w 136313"/>
                <a:gd name="connsiteY0" fmla="*/ 116163 h 135918"/>
                <a:gd name="connsiteX1" fmla="*/ 68354 w 136313"/>
                <a:gd name="connsiteY1" fmla="*/ 135918 h 135918"/>
                <a:gd name="connsiteX2" fmla="*/ 116558 w 136313"/>
                <a:gd name="connsiteY2" fmla="*/ 116163 h 135918"/>
                <a:gd name="connsiteX3" fmla="*/ 136313 w 136313"/>
                <a:gd name="connsiteY3" fmla="*/ 67959 h 135918"/>
                <a:gd name="connsiteX4" fmla="*/ 116558 w 136313"/>
                <a:gd name="connsiteY4" fmla="*/ 19756 h 135918"/>
                <a:gd name="connsiteX5" fmla="*/ 68354 w 136313"/>
                <a:gd name="connsiteY5" fmla="*/ 0 h 135918"/>
                <a:gd name="connsiteX6" fmla="*/ 20151 w 136313"/>
                <a:gd name="connsiteY6" fmla="*/ 19756 h 135918"/>
                <a:gd name="connsiteX7" fmla="*/ 20151 w 136313"/>
                <a:gd name="connsiteY7" fmla="*/ 116163 h 135918"/>
                <a:gd name="connsiteX8" fmla="*/ 36745 w 136313"/>
                <a:gd name="connsiteY8" fmla="*/ 37140 h 135918"/>
                <a:gd name="connsiteX9" fmla="*/ 67564 w 136313"/>
                <a:gd name="connsiteY9" fmla="*/ 24497 h 135918"/>
                <a:gd name="connsiteX10" fmla="*/ 98383 w 136313"/>
                <a:gd name="connsiteY10" fmla="*/ 37140 h 135918"/>
                <a:gd name="connsiteX11" fmla="*/ 111026 w 136313"/>
                <a:gd name="connsiteY11" fmla="*/ 67959 h 135918"/>
                <a:gd name="connsiteX12" fmla="*/ 98383 w 136313"/>
                <a:gd name="connsiteY12" fmla="*/ 98778 h 135918"/>
                <a:gd name="connsiteX13" fmla="*/ 67564 w 136313"/>
                <a:gd name="connsiteY13" fmla="*/ 111421 h 135918"/>
                <a:gd name="connsiteX14" fmla="*/ 36745 w 136313"/>
                <a:gd name="connsiteY14" fmla="*/ 98778 h 135918"/>
                <a:gd name="connsiteX15" fmla="*/ 36745 w 136313"/>
                <a:gd name="connsiteY15" fmla="*/ 37140 h 13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6313" h="135918">
                  <a:moveTo>
                    <a:pt x="20151" y="116163"/>
                  </a:moveTo>
                  <a:cubicBezTo>
                    <a:pt x="32794" y="128806"/>
                    <a:pt x="50179" y="135918"/>
                    <a:pt x="68354" y="135918"/>
                  </a:cubicBezTo>
                  <a:cubicBezTo>
                    <a:pt x="86529" y="135918"/>
                    <a:pt x="103124" y="128806"/>
                    <a:pt x="116558" y="116163"/>
                  </a:cubicBezTo>
                  <a:cubicBezTo>
                    <a:pt x="129201" y="103519"/>
                    <a:pt x="136313" y="86134"/>
                    <a:pt x="136313" y="67959"/>
                  </a:cubicBezTo>
                  <a:cubicBezTo>
                    <a:pt x="136313" y="49784"/>
                    <a:pt x="129201" y="33189"/>
                    <a:pt x="116558" y="19756"/>
                  </a:cubicBezTo>
                  <a:cubicBezTo>
                    <a:pt x="103914" y="7112"/>
                    <a:pt x="86529" y="0"/>
                    <a:pt x="68354" y="0"/>
                  </a:cubicBezTo>
                  <a:cubicBezTo>
                    <a:pt x="50179" y="0"/>
                    <a:pt x="33584" y="7112"/>
                    <a:pt x="20151" y="19756"/>
                  </a:cubicBezTo>
                  <a:cubicBezTo>
                    <a:pt x="-6717" y="46623"/>
                    <a:pt x="-6717" y="89295"/>
                    <a:pt x="20151" y="116163"/>
                  </a:cubicBezTo>
                  <a:close/>
                  <a:moveTo>
                    <a:pt x="36745" y="37140"/>
                  </a:moveTo>
                  <a:cubicBezTo>
                    <a:pt x="45438" y="28448"/>
                    <a:pt x="56501" y="24497"/>
                    <a:pt x="67564" y="24497"/>
                  </a:cubicBezTo>
                  <a:cubicBezTo>
                    <a:pt x="78627" y="24497"/>
                    <a:pt x="90480" y="29238"/>
                    <a:pt x="98383" y="37140"/>
                  </a:cubicBezTo>
                  <a:cubicBezTo>
                    <a:pt x="106285" y="45043"/>
                    <a:pt x="111026" y="56896"/>
                    <a:pt x="111026" y="67959"/>
                  </a:cubicBezTo>
                  <a:cubicBezTo>
                    <a:pt x="111026" y="79812"/>
                    <a:pt x="106285" y="90876"/>
                    <a:pt x="98383" y="98778"/>
                  </a:cubicBezTo>
                  <a:cubicBezTo>
                    <a:pt x="90480" y="106680"/>
                    <a:pt x="78627" y="111421"/>
                    <a:pt x="67564" y="111421"/>
                  </a:cubicBezTo>
                  <a:cubicBezTo>
                    <a:pt x="56501" y="111421"/>
                    <a:pt x="44648" y="106680"/>
                    <a:pt x="36745" y="98778"/>
                  </a:cubicBezTo>
                  <a:cubicBezTo>
                    <a:pt x="19360" y="82183"/>
                    <a:pt x="19360" y="54525"/>
                    <a:pt x="36745" y="3714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F80C0F8-5209-4994-90DD-A6FA8D725193}"/>
                </a:ext>
              </a:extLst>
            </p:cNvPr>
            <p:cNvSpPr/>
            <p:nvPr/>
          </p:nvSpPr>
          <p:spPr>
            <a:xfrm>
              <a:off x="1816156" y="878259"/>
              <a:ext cx="464107" cy="461392"/>
            </a:xfrm>
            <a:custGeom>
              <a:avLst/>
              <a:gdLst>
                <a:gd name="connsiteX0" fmla="*/ 448056 w 464107"/>
                <a:gd name="connsiteY0" fmla="*/ 14917 h 461392"/>
                <a:gd name="connsiteX1" fmla="*/ 330313 w 464107"/>
                <a:gd name="connsiteY1" fmla="*/ 14127 h 461392"/>
                <a:gd name="connsiteX2" fmla="*/ 280529 w 464107"/>
                <a:gd name="connsiteY2" fmla="*/ 35463 h 461392"/>
                <a:gd name="connsiteX3" fmla="*/ 276578 w 464107"/>
                <a:gd name="connsiteY3" fmla="*/ 37043 h 461392"/>
                <a:gd name="connsiteX4" fmla="*/ 274207 w 464107"/>
                <a:gd name="connsiteY4" fmla="*/ 38624 h 461392"/>
                <a:gd name="connsiteX5" fmla="*/ 182541 w 464107"/>
                <a:gd name="connsiteY5" fmla="*/ 105002 h 461392"/>
                <a:gd name="connsiteX6" fmla="*/ 41882 w 464107"/>
                <a:gd name="connsiteY6" fmla="*/ 123968 h 461392"/>
                <a:gd name="connsiteX7" fmla="*/ 12644 w 464107"/>
                <a:gd name="connsiteY7" fmla="*/ 176122 h 461392"/>
                <a:gd name="connsiteX8" fmla="*/ 15804 w 464107"/>
                <a:gd name="connsiteY8" fmla="*/ 187185 h 461392"/>
                <a:gd name="connsiteX9" fmla="*/ 27658 w 464107"/>
                <a:gd name="connsiteY9" fmla="*/ 190346 h 461392"/>
                <a:gd name="connsiteX10" fmla="*/ 106680 w 464107"/>
                <a:gd name="connsiteY10" fmla="*/ 205361 h 461392"/>
                <a:gd name="connsiteX11" fmla="*/ 82973 w 464107"/>
                <a:gd name="connsiteY11" fmla="*/ 262257 h 461392"/>
                <a:gd name="connsiteX12" fmla="*/ 16595 w 464107"/>
                <a:gd name="connsiteY12" fmla="*/ 302558 h 461392"/>
                <a:gd name="connsiteX13" fmla="*/ 11063 w 464107"/>
                <a:gd name="connsiteY13" fmla="*/ 311250 h 461392"/>
                <a:gd name="connsiteX14" fmla="*/ 14224 w 464107"/>
                <a:gd name="connsiteY14" fmla="*/ 320733 h 461392"/>
                <a:gd name="connsiteX15" fmla="*/ 37931 w 464107"/>
                <a:gd name="connsiteY15" fmla="*/ 344440 h 461392"/>
                <a:gd name="connsiteX16" fmla="*/ 790 w 464107"/>
                <a:gd name="connsiteY16" fmla="*/ 445588 h 461392"/>
                <a:gd name="connsiteX17" fmla="*/ 3161 w 464107"/>
                <a:gd name="connsiteY17" fmla="*/ 458232 h 461392"/>
                <a:gd name="connsiteX18" fmla="*/ 11853 w 464107"/>
                <a:gd name="connsiteY18" fmla="*/ 461392 h 461392"/>
                <a:gd name="connsiteX19" fmla="*/ 15804 w 464107"/>
                <a:gd name="connsiteY19" fmla="*/ 460602 h 461392"/>
                <a:gd name="connsiteX20" fmla="*/ 116953 w 464107"/>
                <a:gd name="connsiteY20" fmla="*/ 423462 h 461392"/>
                <a:gd name="connsiteX21" fmla="*/ 140660 w 464107"/>
                <a:gd name="connsiteY21" fmla="*/ 447168 h 461392"/>
                <a:gd name="connsiteX22" fmla="*/ 149352 w 464107"/>
                <a:gd name="connsiteY22" fmla="*/ 450329 h 461392"/>
                <a:gd name="connsiteX23" fmla="*/ 150932 w 464107"/>
                <a:gd name="connsiteY23" fmla="*/ 450329 h 461392"/>
                <a:gd name="connsiteX24" fmla="*/ 159625 w 464107"/>
                <a:gd name="connsiteY24" fmla="*/ 444798 h 461392"/>
                <a:gd name="connsiteX25" fmla="*/ 199926 w 464107"/>
                <a:gd name="connsiteY25" fmla="*/ 378419 h 461392"/>
                <a:gd name="connsiteX26" fmla="*/ 256822 w 464107"/>
                <a:gd name="connsiteY26" fmla="*/ 354712 h 461392"/>
                <a:gd name="connsiteX27" fmla="*/ 271836 w 464107"/>
                <a:gd name="connsiteY27" fmla="*/ 434525 h 461392"/>
                <a:gd name="connsiteX28" fmla="*/ 274997 w 464107"/>
                <a:gd name="connsiteY28" fmla="*/ 446378 h 461392"/>
                <a:gd name="connsiteX29" fmla="*/ 283690 w 464107"/>
                <a:gd name="connsiteY29" fmla="*/ 450329 h 461392"/>
                <a:gd name="connsiteX30" fmla="*/ 286851 w 464107"/>
                <a:gd name="connsiteY30" fmla="*/ 450329 h 461392"/>
                <a:gd name="connsiteX31" fmla="*/ 339005 w 464107"/>
                <a:gd name="connsiteY31" fmla="*/ 421091 h 461392"/>
                <a:gd name="connsiteX32" fmla="*/ 357971 w 464107"/>
                <a:gd name="connsiteY32" fmla="*/ 279641 h 461392"/>
                <a:gd name="connsiteX33" fmla="*/ 448056 w 464107"/>
                <a:gd name="connsiteY33" fmla="*/ 14917 h 461392"/>
                <a:gd name="connsiteX34" fmla="*/ 338215 w 464107"/>
                <a:gd name="connsiteY34" fmla="*/ 37043 h 461392"/>
                <a:gd name="connsiteX35" fmla="*/ 431461 w 464107"/>
                <a:gd name="connsiteY35" fmla="*/ 32302 h 461392"/>
                <a:gd name="connsiteX36" fmla="*/ 411706 w 464107"/>
                <a:gd name="connsiteY36" fmla="*/ 164269 h 461392"/>
                <a:gd name="connsiteX37" fmla="*/ 349278 w 464107"/>
                <a:gd name="connsiteY37" fmla="*/ 113695 h 461392"/>
                <a:gd name="connsiteX38" fmla="*/ 300284 w 464107"/>
                <a:gd name="connsiteY38" fmla="*/ 52848 h 461392"/>
                <a:gd name="connsiteX39" fmla="*/ 338215 w 464107"/>
                <a:gd name="connsiteY39" fmla="*/ 37043 h 461392"/>
                <a:gd name="connsiteX40" fmla="*/ 278948 w 464107"/>
                <a:gd name="connsiteY40" fmla="*/ 63911 h 461392"/>
                <a:gd name="connsiteX41" fmla="*/ 332684 w 464107"/>
                <a:gd name="connsiteY41" fmla="*/ 130289 h 461392"/>
                <a:gd name="connsiteX42" fmla="*/ 400643 w 464107"/>
                <a:gd name="connsiteY42" fmla="*/ 184815 h 461392"/>
                <a:gd name="connsiteX43" fmla="*/ 339005 w 464107"/>
                <a:gd name="connsiteY43" fmla="*/ 265417 h 461392"/>
                <a:gd name="connsiteX44" fmla="*/ 195975 w 464107"/>
                <a:gd name="connsiteY44" fmla="*/ 355503 h 461392"/>
                <a:gd name="connsiteX45" fmla="*/ 107470 w 464107"/>
                <a:gd name="connsiteY45" fmla="*/ 266998 h 461392"/>
                <a:gd name="connsiteX46" fmla="*/ 131967 w 464107"/>
                <a:gd name="connsiteY46" fmla="*/ 210102 h 461392"/>
                <a:gd name="connsiteX47" fmla="*/ 132757 w 464107"/>
                <a:gd name="connsiteY47" fmla="*/ 208521 h 461392"/>
                <a:gd name="connsiteX48" fmla="*/ 156464 w 464107"/>
                <a:gd name="connsiteY48" fmla="*/ 172171 h 461392"/>
                <a:gd name="connsiteX49" fmla="*/ 156464 w 464107"/>
                <a:gd name="connsiteY49" fmla="*/ 172171 h 461392"/>
                <a:gd name="connsiteX50" fmla="*/ 158044 w 464107"/>
                <a:gd name="connsiteY50" fmla="*/ 170591 h 461392"/>
                <a:gd name="connsiteX51" fmla="*/ 171478 w 464107"/>
                <a:gd name="connsiteY51" fmla="*/ 153996 h 461392"/>
                <a:gd name="connsiteX52" fmla="*/ 173059 w 464107"/>
                <a:gd name="connsiteY52" fmla="*/ 151625 h 461392"/>
                <a:gd name="connsiteX53" fmla="*/ 193604 w 464107"/>
                <a:gd name="connsiteY53" fmla="*/ 128709 h 461392"/>
                <a:gd name="connsiteX54" fmla="*/ 193604 w 464107"/>
                <a:gd name="connsiteY54" fmla="*/ 128709 h 461392"/>
                <a:gd name="connsiteX55" fmla="*/ 198346 w 464107"/>
                <a:gd name="connsiteY55" fmla="*/ 123968 h 461392"/>
                <a:gd name="connsiteX56" fmla="*/ 278948 w 464107"/>
                <a:gd name="connsiteY56" fmla="*/ 63911 h 461392"/>
                <a:gd name="connsiteX57" fmla="*/ 52945 w 464107"/>
                <a:gd name="connsiteY57" fmla="*/ 164269 h 461392"/>
                <a:gd name="connsiteX58" fmla="*/ 42672 w 464107"/>
                <a:gd name="connsiteY58" fmla="*/ 165059 h 461392"/>
                <a:gd name="connsiteX59" fmla="*/ 59267 w 464107"/>
                <a:gd name="connsiteY59" fmla="*/ 142143 h 461392"/>
                <a:gd name="connsiteX60" fmla="*/ 165947 w 464107"/>
                <a:gd name="connsiteY60" fmla="*/ 123968 h 461392"/>
                <a:gd name="connsiteX61" fmla="*/ 119324 w 464107"/>
                <a:gd name="connsiteY61" fmla="*/ 185605 h 461392"/>
                <a:gd name="connsiteX62" fmla="*/ 52945 w 464107"/>
                <a:gd name="connsiteY62" fmla="*/ 164269 h 461392"/>
                <a:gd name="connsiteX63" fmla="*/ 99568 w 464107"/>
                <a:gd name="connsiteY63" fmla="*/ 406077 h 461392"/>
                <a:gd name="connsiteX64" fmla="*/ 32399 w 464107"/>
                <a:gd name="connsiteY64" fmla="*/ 430574 h 461392"/>
                <a:gd name="connsiteX65" fmla="*/ 43462 w 464107"/>
                <a:gd name="connsiteY65" fmla="*/ 400545 h 461392"/>
                <a:gd name="connsiteX66" fmla="*/ 56896 w 464107"/>
                <a:gd name="connsiteY66" fmla="*/ 363405 h 461392"/>
                <a:gd name="connsiteX67" fmla="*/ 99568 w 464107"/>
                <a:gd name="connsiteY67" fmla="*/ 406077 h 461392"/>
                <a:gd name="connsiteX68" fmla="*/ 147772 w 464107"/>
                <a:gd name="connsiteY68" fmla="*/ 421091 h 461392"/>
                <a:gd name="connsiteX69" fmla="*/ 42672 w 464107"/>
                <a:gd name="connsiteY69" fmla="*/ 315992 h 461392"/>
                <a:gd name="connsiteX70" fmla="*/ 92456 w 464107"/>
                <a:gd name="connsiteY70" fmla="*/ 285963 h 461392"/>
                <a:gd name="connsiteX71" fmla="*/ 178590 w 464107"/>
                <a:gd name="connsiteY71" fmla="*/ 372097 h 461392"/>
                <a:gd name="connsiteX72" fmla="*/ 147772 w 464107"/>
                <a:gd name="connsiteY72" fmla="*/ 421091 h 461392"/>
                <a:gd name="connsiteX73" fmla="*/ 322411 w 464107"/>
                <a:gd name="connsiteY73" fmla="*/ 404497 h 461392"/>
                <a:gd name="connsiteX74" fmla="*/ 299494 w 464107"/>
                <a:gd name="connsiteY74" fmla="*/ 421091 h 461392"/>
                <a:gd name="connsiteX75" fmla="*/ 278948 w 464107"/>
                <a:gd name="connsiteY75" fmla="*/ 344440 h 461392"/>
                <a:gd name="connsiteX76" fmla="*/ 305816 w 464107"/>
                <a:gd name="connsiteY76" fmla="*/ 326264 h 461392"/>
                <a:gd name="connsiteX77" fmla="*/ 307396 w 464107"/>
                <a:gd name="connsiteY77" fmla="*/ 324684 h 461392"/>
                <a:gd name="connsiteX78" fmla="*/ 324781 w 464107"/>
                <a:gd name="connsiteY78" fmla="*/ 311250 h 461392"/>
                <a:gd name="connsiteX79" fmla="*/ 327152 w 464107"/>
                <a:gd name="connsiteY79" fmla="*/ 308880 h 461392"/>
                <a:gd name="connsiteX80" fmla="*/ 340586 w 464107"/>
                <a:gd name="connsiteY80" fmla="*/ 297817 h 461392"/>
                <a:gd name="connsiteX81" fmla="*/ 322411 w 464107"/>
                <a:gd name="connsiteY81" fmla="*/ 404497 h 461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64107" h="461392">
                  <a:moveTo>
                    <a:pt x="448056" y="14917"/>
                  </a:moveTo>
                  <a:cubicBezTo>
                    <a:pt x="428300" y="-4839"/>
                    <a:pt x="385628" y="-4839"/>
                    <a:pt x="330313" y="14127"/>
                  </a:cubicBezTo>
                  <a:cubicBezTo>
                    <a:pt x="313718" y="19658"/>
                    <a:pt x="296333" y="27561"/>
                    <a:pt x="280529" y="35463"/>
                  </a:cubicBezTo>
                  <a:cubicBezTo>
                    <a:pt x="278948" y="35463"/>
                    <a:pt x="278158" y="36253"/>
                    <a:pt x="276578" y="37043"/>
                  </a:cubicBezTo>
                  <a:cubicBezTo>
                    <a:pt x="275788" y="37833"/>
                    <a:pt x="274997" y="37833"/>
                    <a:pt x="274207" y="38624"/>
                  </a:cubicBezTo>
                  <a:cubicBezTo>
                    <a:pt x="240228" y="56799"/>
                    <a:pt x="208619" y="79715"/>
                    <a:pt x="182541" y="105002"/>
                  </a:cubicBezTo>
                  <a:cubicBezTo>
                    <a:pt x="136708" y="78135"/>
                    <a:pt x="79022" y="85247"/>
                    <a:pt x="41882" y="123968"/>
                  </a:cubicBezTo>
                  <a:cubicBezTo>
                    <a:pt x="27658" y="138192"/>
                    <a:pt x="18175" y="156367"/>
                    <a:pt x="12644" y="176122"/>
                  </a:cubicBezTo>
                  <a:cubicBezTo>
                    <a:pt x="11853" y="180073"/>
                    <a:pt x="12644" y="184815"/>
                    <a:pt x="15804" y="187185"/>
                  </a:cubicBezTo>
                  <a:cubicBezTo>
                    <a:pt x="18965" y="190346"/>
                    <a:pt x="22916" y="191137"/>
                    <a:pt x="27658" y="190346"/>
                  </a:cubicBezTo>
                  <a:cubicBezTo>
                    <a:pt x="55316" y="182444"/>
                    <a:pt x="84554" y="187976"/>
                    <a:pt x="106680" y="205361"/>
                  </a:cubicBezTo>
                  <a:cubicBezTo>
                    <a:pt x="96407" y="224326"/>
                    <a:pt x="88505" y="243291"/>
                    <a:pt x="82973" y="262257"/>
                  </a:cubicBezTo>
                  <a:lnTo>
                    <a:pt x="16595" y="302558"/>
                  </a:lnTo>
                  <a:cubicBezTo>
                    <a:pt x="13434" y="304138"/>
                    <a:pt x="11063" y="307299"/>
                    <a:pt x="11063" y="311250"/>
                  </a:cubicBezTo>
                  <a:cubicBezTo>
                    <a:pt x="10273" y="315201"/>
                    <a:pt x="11853" y="318362"/>
                    <a:pt x="14224" y="320733"/>
                  </a:cubicBezTo>
                  <a:lnTo>
                    <a:pt x="37931" y="344440"/>
                  </a:lnTo>
                  <a:lnTo>
                    <a:pt x="790" y="445588"/>
                  </a:lnTo>
                  <a:cubicBezTo>
                    <a:pt x="-790" y="449539"/>
                    <a:pt x="0" y="455071"/>
                    <a:pt x="3161" y="458232"/>
                  </a:cubicBezTo>
                  <a:cubicBezTo>
                    <a:pt x="5532" y="460602"/>
                    <a:pt x="8692" y="461392"/>
                    <a:pt x="11853" y="461392"/>
                  </a:cubicBezTo>
                  <a:cubicBezTo>
                    <a:pt x="13434" y="461392"/>
                    <a:pt x="15014" y="461392"/>
                    <a:pt x="15804" y="460602"/>
                  </a:cubicBezTo>
                  <a:lnTo>
                    <a:pt x="116953" y="423462"/>
                  </a:lnTo>
                  <a:lnTo>
                    <a:pt x="140660" y="447168"/>
                  </a:lnTo>
                  <a:cubicBezTo>
                    <a:pt x="143030" y="449539"/>
                    <a:pt x="146191" y="450329"/>
                    <a:pt x="149352" y="450329"/>
                  </a:cubicBezTo>
                  <a:cubicBezTo>
                    <a:pt x="150142" y="450329"/>
                    <a:pt x="150142" y="450329"/>
                    <a:pt x="150932" y="450329"/>
                  </a:cubicBezTo>
                  <a:cubicBezTo>
                    <a:pt x="154884" y="449539"/>
                    <a:pt x="158044" y="447959"/>
                    <a:pt x="159625" y="444798"/>
                  </a:cubicBezTo>
                  <a:lnTo>
                    <a:pt x="199926" y="378419"/>
                  </a:lnTo>
                  <a:cubicBezTo>
                    <a:pt x="218892" y="372888"/>
                    <a:pt x="237857" y="364985"/>
                    <a:pt x="256822" y="354712"/>
                  </a:cubicBezTo>
                  <a:cubicBezTo>
                    <a:pt x="274207" y="377629"/>
                    <a:pt x="279739" y="406867"/>
                    <a:pt x="271836" y="434525"/>
                  </a:cubicBezTo>
                  <a:cubicBezTo>
                    <a:pt x="271046" y="438476"/>
                    <a:pt x="271836" y="443217"/>
                    <a:pt x="274997" y="446378"/>
                  </a:cubicBezTo>
                  <a:cubicBezTo>
                    <a:pt x="277368" y="448749"/>
                    <a:pt x="280529" y="450329"/>
                    <a:pt x="283690" y="450329"/>
                  </a:cubicBezTo>
                  <a:cubicBezTo>
                    <a:pt x="284480" y="450329"/>
                    <a:pt x="285270" y="450329"/>
                    <a:pt x="286851" y="450329"/>
                  </a:cubicBezTo>
                  <a:cubicBezTo>
                    <a:pt x="306606" y="445588"/>
                    <a:pt x="324781" y="435315"/>
                    <a:pt x="339005" y="421091"/>
                  </a:cubicBezTo>
                  <a:cubicBezTo>
                    <a:pt x="377726" y="383161"/>
                    <a:pt x="384838" y="325474"/>
                    <a:pt x="357971" y="279641"/>
                  </a:cubicBezTo>
                  <a:cubicBezTo>
                    <a:pt x="444105" y="192717"/>
                    <a:pt x="490728" y="57589"/>
                    <a:pt x="448056" y="14917"/>
                  </a:cubicBezTo>
                  <a:close/>
                  <a:moveTo>
                    <a:pt x="338215" y="37043"/>
                  </a:moveTo>
                  <a:cubicBezTo>
                    <a:pt x="388789" y="19658"/>
                    <a:pt x="421188" y="22029"/>
                    <a:pt x="431461" y="32302"/>
                  </a:cubicBezTo>
                  <a:cubicBezTo>
                    <a:pt x="448056" y="48897"/>
                    <a:pt x="441734" y="104212"/>
                    <a:pt x="411706" y="164269"/>
                  </a:cubicBezTo>
                  <a:cubicBezTo>
                    <a:pt x="389580" y="150045"/>
                    <a:pt x="368244" y="133450"/>
                    <a:pt x="349278" y="113695"/>
                  </a:cubicBezTo>
                  <a:cubicBezTo>
                    <a:pt x="330313" y="94729"/>
                    <a:pt x="314508" y="74184"/>
                    <a:pt x="300284" y="52848"/>
                  </a:cubicBezTo>
                  <a:cubicBezTo>
                    <a:pt x="312928" y="46526"/>
                    <a:pt x="325572" y="41785"/>
                    <a:pt x="338215" y="37043"/>
                  </a:cubicBezTo>
                  <a:close/>
                  <a:moveTo>
                    <a:pt x="278948" y="63911"/>
                  </a:moveTo>
                  <a:cubicBezTo>
                    <a:pt x="293963" y="87617"/>
                    <a:pt x="312138" y="109744"/>
                    <a:pt x="332684" y="130289"/>
                  </a:cubicBezTo>
                  <a:cubicBezTo>
                    <a:pt x="353229" y="150835"/>
                    <a:pt x="376146" y="169010"/>
                    <a:pt x="400643" y="184815"/>
                  </a:cubicBezTo>
                  <a:cubicBezTo>
                    <a:pt x="384838" y="212473"/>
                    <a:pt x="364292" y="240130"/>
                    <a:pt x="339005" y="265417"/>
                  </a:cubicBezTo>
                  <a:cubicBezTo>
                    <a:pt x="294753" y="309670"/>
                    <a:pt x="244969" y="341279"/>
                    <a:pt x="195975" y="355503"/>
                  </a:cubicBezTo>
                  <a:lnTo>
                    <a:pt x="107470" y="266998"/>
                  </a:lnTo>
                  <a:cubicBezTo>
                    <a:pt x="113002" y="248032"/>
                    <a:pt x="121694" y="229067"/>
                    <a:pt x="131967" y="210102"/>
                  </a:cubicBezTo>
                  <a:cubicBezTo>
                    <a:pt x="131967" y="209312"/>
                    <a:pt x="132757" y="209312"/>
                    <a:pt x="132757" y="208521"/>
                  </a:cubicBezTo>
                  <a:cubicBezTo>
                    <a:pt x="139869" y="195878"/>
                    <a:pt x="147772" y="184025"/>
                    <a:pt x="156464" y="172171"/>
                  </a:cubicBezTo>
                  <a:cubicBezTo>
                    <a:pt x="156464" y="172171"/>
                    <a:pt x="156464" y="172171"/>
                    <a:pt x="156464" y="172171"/>
                  </a:cubicBezTo>
                  <a:lnTo>
                    <a:pt x="158044" y="170591"/>
                  </a:lnTo>
                  <a:cubicBezTo>
                    <a:pt x="161996" y="165059"/>
                    <a:pt x="166737" y="159528"/>
                    <a:pt x="171478" y="153996"/>
                  </a:cubicBezTo>
                  <a:lnTo>
                    <a:pt x="173059" y="151625"/>
                  </a:lnTo>
                  <a:cubicBezTo>
                    <a:pt x="179380" y="143723"/>
                    <a:pt x="186492" y="135821"/>
                    <a:pt x="193604" y="128709"/>
                  </a:cubicBezTo>
                  <a:cubicBezTo>
                    <a:pt x="193604" y="128709"/>
                    <a:pt x="193604" y="128709"/>
                    <a:pt x="193604" y="128709"/>
                  </a:cubicBezTo>
                  <a:cubicBezTo>
                    <a:pt x="195185" y="127128"/>
                    <a:pt x="196765" y="125548"/>
                    <a:pt x="198346" y="123968"/>
                  </a:cubicBezTo>
                  <a:cubicBezTo>
                    <a:pt x="220472" y="101051"/>
                    <a:pt x="248920" y="80505"/>
                    <a:pt x="278948" y="63911"/>
                  </a:cubicBezTo>
                  <a:close/>
                  <a:moveTo>
                    <a:pt x="52945" y="164269"/>
                  </a:moveTo>
                  <a:cubicBezTo>
                    <a:pt x="49784" y="164269"/>
                    <a:pt x="45833" y="164269"/>
                    <a:pt x="42672" y="165059"/>
                  </a:cubicBezTo>
                  <a:cubicBezTo>
                    <a:pt x="46623" y="156367"/>
                    <a:pt x="52155" y="148465"/>
                    <a:pt x="59267" y="142143"/>
                  </a:cubicBezTo>
                  <a:cubicBezTo>
                    <a:pt x="86924" y="113695"/>
                    <a:pt x="131177" y="106583"/>
                    <a:pt x="165947" y="123968"/>
                  </a:cubicBezTo>
                  <a:cubicBezTo>
                    <a:pt x="147772" y="143723"/>
                    <a:pt x="131967" y="164269"/>
                    <a:pt x="119324" y="185605"/>
                  </a:cubicBezTo>
                  <a:cubicBezTo>
                    <a:pt x="99568" y="171381"/>
                    <a:pt x="76652" y="164269"/>
                    <a:pt x="52945" y="164269"/>
                  </a:cubicBezTo>
                  <a:close/>
                  <a:moveTo>
                    <a:pt x="99568" y="406077"/>
                  </a:moveTo>
                  <a:lnTo>
                    <a:pt x="32399" y="430574"/>
                  </a:lnTo>
                  <a:lnTo>
                    <a:pt x="43462" y="400545"/>
                  </a:lnTo>
                  <a:lnTo>
                    <a:pt x="56896" y="363405"/>
                  </a:lnTo>
                  <a:lnTo>
                    <a:pt x="99568" y="406077"/>
                  </a:lnTo>
                  <a:close/>
                  <a:moveTo>
                    <a:pt x="147772" y="421091"/>
                  </a:moveTo>
                  <a:lnTo>
                    <a:pt x="42672" y="315992"/>
                  </a:lnTo>
                  <a:lnTo>
                    <a:pt x="92456" y="285963"/>
                  </a:lnTo>
                  <a:lnTo>
                    <a:pt x="178590" y="372097"/>
                  </a:lnTo>
                  <a:lnTo>
                    <a:pt x="147772" y="421091"/>
                  </a:lnTo>
                  <a:close/>
                  <a:moveTo>
                    <a:pt x="322411" y="404497"/>
                  </a:moveTo>
                  <a:cubicBezTo>
                    <a:pt x="315299" y="410818"/>
                    <a:pt x="307396" y="416350"/>
                    <a:pt x="299494" y="421091"/>
                  </a:cubicBezTo>
                  <a:cubicBezTo>
                    <a:pt x="301865" y="394224"/>
                    <a:pt x="294753" y="366566"/>
                    <a:pt x="278948" y="344440"/>
                  </a:cubicBezTo>
                  <a:cubicBezTo>
                    <a:pt x="288431" y="338908"/>
                    <a:pt x="297124" y="332586"/>
                    <a:pt x="305816" y="326264"/>
                  </a:cubicBezTo>
                  <a:lnTo>
                    <a:pt x="307396" y="324684"/>
                  </a:lnTo>
                  <a:cubicBezTo>
                    <a:pt x="312928" y="320733"/>
                    <a:pt x="319250" y="315992"/>
                    <a:pt x="324781" y="311250"/>
                  </a:cubicBezTo>
                  <a:lnTo>
                    <a:pt x="327152" y="308880"/>
                  </a:lnTo>
                  <a:cubicBezTo>
                    <a:pt x="331893" y="304928"/>
                    <a:pt x="335844" y="300977"/>
                    <a:pt x="340586" y="297817"/>
                  </a:cubicBezTo>
                  <a:cubicBezTo>
                    <a:pt x="357971" y="332586"/>
                    <a:pt x="351649" y="376839"/>
                    <a:pt x="322411" y="40449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3006231" y="860777"/>
            <a:ext cx="399852" cy="497839"/>
            <a:chOff x="3006231" y="860777"/>
            <a:chExt cx="399852" cy="497839"/>
          </a:xfrm>
          <a:solidFill>
            <a:srgbClr val="000000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AA6CC76-AA66-4CAF-A5A3-07574D501814}"/>
                </a:ext>
              </a:extLst>
            </p:cNvPr>
            <p:cNvSpPr/>
            <p:nvPr/>
          </p:nvSpPr>
          <p:spPr>
            <a:xfrm>
              <a:off x="3071029" y="860777"/>
              <a:ext cx="266304" cy="304235"/>
            </a:xfrm>
            <a:custGeom>
              <a:avLst/>
              <a:gdLst>
                <a:gd name="connsiteX0" fmla="*/ 10273 w 266304"/>
                <a:gd name="connsiteY0" fmla="*/ 161205 h 304235"/>
                <a:gd name="connsiteX1" fmla="*/ 17385 w 266304"/>
                <a:gd name="connsiteY1" fmla="*/ 168317 h 304235"/>
                <a:gd name="connsiteX2" fmla="*/ 23707 w 266304"/>
                <a:gd name="connsiteY2" fmla="*/ 168317 h 304235"/>
                <a:gd name="connsiteX3" fmla="*/ 23707 w 266304"/>
                <a:gd name="connsiteY3" fmla="*/ 194395 h 304235"/>
                <a:gd name="connsiteX4" fmla="*/ 133548 w 266304"/>
                <a:gd name="connsiteY4" fmla="*/ 304236 h 304235"/>
                <a:gd name="connsiteX5" fmla="*/ 243388 w 266304"/>
                <a:gd name="connsiteY5" fmla="*/ 195185 h 304235"/>
                <a:gd name="connsiteX6" fmla="*/ 243388 w 266304"/>
                <a:gd name="connsiteY6" fmla="*/ 169108 h 304235"/>
                <a:gd name="connsiteX7" fmla="*/ 243388 w 266304"/>
                <a:gd name="connsiteY7" fmla="*/ 169108 h 304235"/>
                <a:gd name="connsiteX8" fmla="*/ 245759 w 266304"/>
                <a:gd name="connsiteY8" fmla="*/ 169108 h 304235"/>
                <a:gd name="connsiteX9" fmla="*/ 256822 w 266304"/>
                <a:gd name="connsiteY9" fmla="*/ 161205 h 304235"/>
                <a:gd name="connsiteX10" fmla="*/ 265514 w 266304"/>
                <a:gd name="connsiteY10" fmla="*/ 136708 h 304235"/>
                <a:gd name="connsiteX11" fmla="*/ 266305 w 266304"/>
                <a:gd name="connsiteY11" fmla="*/ 132757 h 304235"/>
                <a:gd name="connsiteX12" fmla="*/ 133548 w 266304"/>
                <a:gd name="connsiteY12" fmla="*/ 0 h 304235"/>
                <a:gd name="connsiteX13" fmla="*/ 108260 w 266304"/>
                <a:gd name="connsiteY13" fmla="*/ 8692 h 304235"/>
                <a:gd name="connsiteX14" fmla="*/ 97988 w 266304"/>
                <a:gd name="connsiteY14" fmla="*/ 13434 h 304235"/>
                <a:gd name="connsiteX15" fmla="*/ 87714 w 266304"/>
                <a:gd name="connsiteY15" fmla="*/ 14224 h 304235"/>
                <a:gd name="connsiteX16" fmla="*/ 64008 w 266304"/>
                <a:gd name="connsiteY16" fmla="*/ 18965 h 304235"/>
                <a:gd name="connsiteX17" fmla="*/ 0 w 266304"/>
                <a:gd name="connsiteY17" fmla="*/ 132757 h 304235"/>
                <a:gd name="connsiteX18" fmla="*/ 790 w 266304"/>
                <a:gd name="connsiteY18" fmla="*/ 136708 h 304235"/>
                <a:gd name="connsiteX19" fmla="*/ 10273 w 266304"/>
                <a:gd name="connsiteY19" fmla="*/ 161205 h 304235"/>
                <a:gd name="connsiteX20" fmla="*/ 219682 w 266304"/>
                <a:gd name="connsiteY20" fmla="*/ 195185 h 304235"/>
                <a:gd name="connsiteX21" fmla="*/ 133548 w 266304"/>
                <a:gd name="connsiteY21" fmla="*/ 281319 h 304235"/>
                <a:gd name="connsiteX22" fmla="*/ 47413 w 266304"/>
                <a:gd name="connsiteY22" fmla="*/ 195185 h 304235"/>
                <a:gd name="connsiteX23" fmla="*/ 47413 w 266304"/>
                <a:gd name="connsiteY23" fmla="*/ 154884 h 304235"/>
                <a:gd name="connsiteX24" fmla="*/ 104309 w 266304"/>
                <a:gd name="connsiteY24" fmla="*/ 118533 h 304235"/>
                <a:gd name="connsiteX25" fmla="*/ 192024 w 266304"/>
                <a:gd name="connsiteY25" fmla="*/ 159625 h 304235"/>
                <a:gd name="connsiteX26" fmla="*/ 195185 w 266304"/>
                <a:gd name="connsiteY26" fmla="*/ 160415 h 304235"/>
                <a:gd name="connsiteX27" fmla="*/ 220472 w 266304"/>
                <a:gd name="connsiteY27" fmla="*/ 165156 h 304235"/>
                <a:gd name="connsiteX28" fmla="*/ 220472 w 266304"/>
                <a:gd name="connsiteY28" fmla="*/ 195185 h 304235"/>
                <a:gd name="connsiteX29" fmla="*/ 77442 w 266304"/>
                <a:gd name="connsiteY29" fmla="*/ 39511 h 304235"/>
                <a:gd name="connsiteX30" fmla="*/ 88505 w 266304"/>
                <a:gd name="connsiteY30" fmla="*/ 37931 h 304235"/>
                <a:gd name="connsiteX31" fmla="*/ 105099 w 266304"/>
                <a:gd name="connsiteY31" fmla="*/ 36350 h 304235"/>
                <a:gd name="connsiteX32" fmla="*/ 120114 w 266304"/>
                <a:gd name="connsiteY32" fmla="*/ 29238 h 304235"/>
                <a:gd name="connsiteX33" fmla="*/ 133548 w 266304"/>
                <a:gd name="connsiteY33" fmla="*/ 23707 h 304235"/>
                <a:gd name="connsiteX34" fmla="*/ 242598 w 266304"/>
                <a:gd name="connsiteY34" fmla="*/ 130387 h 304235"/>
                <a:gd name="connsiteX35" fmla="*/ 237857 w 266304"/>
                <a:gd name="connsiteY35" fmla="*/ 143820 h 304235"/>
                <a:gd name="connsiteX36" fmla="*/ 199136 w 266304"/>
                <a:gd name="connsiteY36" fmla="*/ 136708 h 304235"/>
                <a:gd name="connsiteX37" fmla="*/ 102729 w 266304"/>
                <a:gd name="connsiteY37" fmla="*/ 91666 h 304235"/>
                <a:gd name="connsiteX38" fmla="*/ 97197 w 266304"/>
                <a:gd name="connsiteY38" fmla="*/ 94827 h 304235"/>
                <a:gd name="connsiteX39" fmla="*/ 97197 w 266304"/>
                <a:gd name="connsiteY39" fmla="*/ 94827 h 304235"/>
                <a:gd name="connsiteX40" fmla="*/ 67959 w 266304"/>
                <a:gd name="connsiteY40" fmla="*/ 113792 h 304235"/>
                <a:gd name="connsiteX41" fmla="*/ 28448 w 266304"/>
                <a:gd name="connsiteY41" fmla="*/ 139079 h 304235"/>
                <a:gd name="connsiteX42" fmla="*/ 25287 w 266304"/>
                <a:gd name="connsiteY42" fmla="*/ 130387 h 304235"/>
                <a:gd name="connsiteX43" fmla="*/ 77442 w 266304"/>
                <a:gd name="connsiteY43" fmla="*/ 39511 h 30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66304" h="304235">
                  <a:moveTo>
                    <a:pt x="10273" y="161205"/>
                  </a:moveTo>
                  <a:cubicBezTo>
                    <a:pt x="11853" y="164366"/>
                    <a:pt x="14224" y="167527"/>
                    <a:pt x="17385" y="168317"/>
                  </a:cubicBezTo>
                  <a:cubicBezTo>
                    <a:pt x="19756" y="169108"/>
                    <a:pt x="21336" y="169108"/>
                    <a:pt x="23707" y="168317"/>
                  </a:cubicBezTo>
                  <a:lnTo>
                    <a:pt x="23707" y="194395"/>
                  </a:lnTo>
                  <a:cubicBezTo>
                    <a:pt x="23707" y="255242"/>
                    <a:pt x="72700" y="304236"/>
                    <a:pt x="133548" y="304236"/>
                  </a:cubicBezTo>
                  <a:cubicBezTo>
                    <a:pt x="194394" y="304236"/>
                    <a:pt x="243388" y="256032"/>
                    <a:pt x="243388" y="195185"/>
                  </a:cubicBezTo>
                  <a:lnTo>
                    <a:pt x="243388" y="169108"/>
                  </a:lnTo>
                  <a:lnTo>
                    <a:pt x="243388" y="169108"/>
                  </a:lnTo>
                  <a:cubicBezTo>
                    <a:pt x="244179" y="169108"/>
                    <a:pt x="244969" y="169108"/>
                    <a:pt x="245759" y="169108"/>
                  </a:cubicBezTo>
                  <a:cubicBezTo>
                    <a:pt x="250500" y="169108"/>
                    <a:pt x="255242" y="165947"/>
                    <a:pt x="256822" y="161205"/>
                  </a:cubicBezTo>
                  <a:lnTo>
                    <a:pt x="265514" y="136708"/>
                  </a:lnTo>
                  <a:cubicBezTo>
                    <a:pt x="266305" y="135128"/>
                    <a:pt x="266305" y="134338"/>
                    <a:pt x="266305" y="132757"/>
                  </a:cubicBezTo>
                  <a:cubicBezTo>
                    <a:pt x="266305" y="59267"/>
                    <a:pt x="207038" y="0"/>
                    <a:pt x="133548" y="0"/>
                  </a:cubicBezTo>
                  <a:cubicBezTo>
                    <a:pt x="124065" y="0"/>
                    <a:pt x="115372" y="4741"/>
                    <a:pt x="108260" y="8692"/>
                  </a:cubicBezTo>
                  <a:cubicBezTo>
                    <a:pt x="104309" y="11063"/>
                    <a:pt x="101148" y="12644"/>
                    <a:pt x="97988" y="13434"/>
                  </a:cubicBezTo>
                  <a:cubicBezTo>
                    <a:pt x="94827" y="14224"/>
                    <a:pt x="91666" y="14224"/>
                    <a:pt x="87714" y="14224"/>
                  </a:cubicBezTo>
                  <a:cubicBezTo>
                    <a:pt x="80603" y="14224"/>
                    <a:pt x="72700" y="14224"/>
                    <a:pt x="64008" y="18965"/>
                  </a:cubicBezTo>
                  <a:cubicBezTo>
                    <a:pt x="24497" y="42672"/>
                    <a:pt x="0" y="86134"/>
                    <a:pt x="0" y="132757"/>
                  </a:cubicBezTo>
                  <a:cubicBezTo>
                    <a:pt x="0" y="134338"/>
                    <a:pt x="0" y="135128"/>
                    <a:pt x="790" y="136708"/>
                  </a:cubicBezTo>
                  <a:lnTo>
                    <a:pt x="10273" y="161205"/>
                  </a:lnTo>
                  <a:close/>
                  <a:moveTo>
                    <a:pt x="219682" y="195185"/>
                  </a:moveTo>
                  <a:cubicBezTo>
                    <a:pt x="219682" y="242598"/>
                    <a:pt x="180961" y="281319"/>
                    <a:pt x="133548" y="281319"/>
                  </a:cubicBezTo>
                  <a:cubicBezTo>
                    <a:pt x="86134" y="281319"/>
                    <a:pt x="47413" y="242598"/>
                    <a:pt x="47413" y="195185"/>
                  </a:cubicBezTo>
                  <a:lnTo>
                    <a:pt x="47413" y="154884"/>
                  </a:lnTo>
                  <a:lnTo>
                    <a:pt x="104309" y="118533"/>
                  </a:lnTo>
                  <a:lnTo>
                    <a:pt x="192024" y="159625"/>
                  </a:lnTo>
                  <a:lnTo>
                    <a:pt x="195185" y="160415"/>
                  </a:lnTo>
                  <a:lnTo>
                    <a:pt x="220472" y="165156"/>
                  </a:lnTo>
                  <a:lnTo>
                    <a:pt x="220472" y="195185"/>
                  </a:lnTo>
                  <a:close/>
                  <a:moveTo>
                    <a:pt x="77442" y="39511"/>
                  </a:moveTo>
                  <a:cubicBezTo>
                    <a:pt x="79812" y="37931"/>
                    <a:pt x="82973" y="37931"/>
                    <a:pt x="88505" y="37931"/>
                  </a:cubicBezTo>
                  <a:cubicBezTo>
                    <a:pt x="93246" y="37931"/>
                    <a:pt x="98778" y="37931"/>
                    <a:pt x="105099" y="36350"/>
                  </a:cubicBezTo>
                  <a:cubicBezTo>
                    <a:pt x="110631" y="34770"/>
                    <a:pt x="115372" y="32399"/>
                    <a:pt x="120114" y="29238"/>
                  </a:cubicBezTo>
                  <a:cubicBezTo>
                    <a:pt x="124855" y="26868"/>
                    <a:pt x="130387" y="23707"/>
                    <a:pt x="133548" y="23707"/>
                  </a:cubicBezTo>
                  <a:cubicBezTo>
                    <a:pt x="192814" y="23707"/>
                    <a:pt x="241018" y="71910"/>
                    <a:pt x="242598" y="130387"/>
                  </a:cubicBezTo>
                  <a:lnTo>
                    <a:pt x="237857" y="143820"/>
                  </a:lnTo>
                  <a:lnTo>
                    <a:pt x="199136" y="136708"/>
                  </a:lnTo>
                  <a:lnTo>
                    <a:pt x="102729" y="91666"/>
                  </a:lnTo>
                  <a:lnTo>
                    <a:pt x="97197" y="94827"/>
                  </a:lnTo>
                  <a:cubicBezTo>
                    <a:pt x="97197" y="94827"/>
                    <a:pt x="97197" y="94827"/>
                    <a:pt x="97197" y="94827"/>
                  </a:cubicBezTo>
                  <a:lnTo>
                    <a:pt x="67959" y="113792"/>
                  </a:lnTo>
                  <a:lnTo>
                    <a:pt x="28448" y="139079"/>
                  </a:lnTo>
                  <a:lnTo>
                    <a:pt x="25287" y="130387"/>
                  </a:lnTo>
                  <a:cubicBezTo>
                    <a:pt x="25287" y="94036"/>
                    <a:pt x="45833" y="59267"/>
                    <a:pt x="77442" y="3951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3C5A71A-76D7-45B5-864B-27F686D5D28E}"/>
                </a:ext>
              </a:extLst>
            </p:cNvPr>
            <p:cNvSpPr/>
            <p:nvPr/>
          </p:nvSpPr>
          <p:spPr>
            <a:xfrm>
              <a:off x="3006231" y="1164190"/>
              <a:ext cx="399852" cy="194426"/>
            </a:xfrm>
            <a:custGeom>
              <a:avLst/>
              <a:gdLst>
                <a:gd name="connsiteX0" fmla="*/ 314508 w 399852"/>
                <a:gd name="connsiteY0" fmla="*/ 35592 h 194426"/>
                <a:gd name="connsiteX1" fmla="*/ 314508 w 399852"/>
                <a:gd name="connsiteY1" fmla="*/ 11885 h 194426"/>
                <a:gd name="connsiteX2" fmla="*/ 309767 w 399852"/>
                <a:gd name="connsiteY2" fmla="*/ 2403 h 194426"/>
                <a:gd name="connsiteX3" fmla="*/ 299494 w 399852"/>
                <a:gd name="connsiteY3" fmla="*/ 822 h 194426"/>
                <a:gd name="connsiteX4" fmla="*/ 201507 w 399852"/>
                <a:gd name="connsiteY4" fmla="*/ 30851 h 194426"/>
                <a:gd name="connsiteX5" fmla="*/ 199136 w 399852"/>
                <a:gd name="connsiteY5" fmla="*/ 31641 h 194426"/>
                <a:gd name="connsiteX6" fmla="*/ 196765 w 399852"/>
                <a:gd name="connsiteY6" fmla="*/ 30851 h 194426"/>
                <a:gd name="connsiteX7" fmla="*/ 98778 w 399852"/>
                <a:gd name="connsiteY7" fmla="*/ 822 h 194426"/>
                <a:gd name="connsiteX8" fmla="*/ 88505 w 399852"/>
                <a:gd name="connsiteY8" fmla="*/ 2403 h 194426"/>
                <a:gd name="connsiteX9" fmla="*/ 83764 w 399852"/>
                <a:gd name="connsiteY9" fmla="*/ 11885 h 194426"/>
                <a:gd name="connsiteX10" fmla="*/ 83764 w 399852"/>
                <a:gd name="connsiteY10" fmla="*/ 35592 h 194426"/>
                <a:gd name="connsiteX11" fmla="*/ 0 w 399852"/>
                <a:gd name="connsiteY11" fmla="*/ 182573 h 194426"/>
                <a:gd name="connsiteX12" fmla="*/ 11853 w 399852"/>
                <a:gd name="connsiteY12" fmla="*/ 194427 h 194426"/>
                <a:gd name="connsiteX13" fmla="*/ 254452 w 399852"/>
                <a:gd name="connsiteY13" fmla="*/ 194427 h 194426"/>
                <a:gd name="connsiteX14" fmla="*/ 329523 w 399852"/>
                <a:gd name="connsiteY14" fmla="*/ 194427 h 194426"/>
                <a:gd name="connsiteX15" fmla="*/ 387999 w 399852"/>
                <a:gd name="connsiteY15" fmla="*/ 194427 h 194426"/>
                <a:gd name="connsiteX16" fmla="*/ 399852 w 399852"/>
                <a:gd name="connsiteY16" fmla="*/ 182573 h 194426"/>
                <a:gd name="connsiteX17" fmla="*/ 314508 w 399852"/>
                <a:gd name="connsiteY17" fmla="*/ 35592 h 194426"/>
                <a:gd name="connsiteX18" fmla="*/ 290802 w 399852"/>
                <a:gd name="connsiteY18" fmla="*/ 28480 h 194426"/>
                <a:gd name="connsiteX19" fmla="*/ 290802 w 399852"/>
                <a:gd name="connsiteY19" fmla="*/ 56138 h 194426"/>
                <a:gd name="connsiteX20" fmla="*/ 252081 w 399852"/>
                <a:gd name="connsiteY20" fmla="*/ 71942 h 194426"/>
                <a:gd name="connsiteX21" fmla="*/ 227584 w 399852"/>
                <a:gd name="connsiteY21" fmla="*/ 48236 h 194426"/>
                <a:gd name="connsiteX22" fmla="*/ 290802 w 399852"/>
                <a:gd name="connsiteY22" fmla="*/ 28480 h 194426"/>
                <a:gd name="connsiteX23" fmla="*/ 199926 w 399852"/>
                <a:gd name="connsiteY23" fmla="*/ 54557 h 194426"/>
                <a:gd name="connsiteX24" fmla="*/ 198346 w 399852"/>
                <a:gd name="connsiteY24" fmla="*/ 54557 h 194426"/>
                <a:gd name="connsiteX25" fmla="*/ 196765 w 399852"/>
                <a:gd name="connsiteY25" fmla="*/ 54557 h 194426"/>
                <a:gd name="connsiteX26" fmla="*/ 198346 w 399852"/>
                <a:gd name="connsiteY26" fmla="*/ 52977 h 194426"/>
                <a:gd name="connsiteX27" fmla="*/ 199926 w 399852"/>
                <a:gd name="connsiteY27" fmla="*/ 54557 h 194426"/>
                <a:gd name="connsiteX28" fmla="*/ 106680 w 399852"/>
                <a:gd name="connsiteY28" fmla="*/ 28480 h 194426"/>
                <a:gd name="connsiteX29" fmla="*/ 169898 w 399852"/>
                <a:gd name="connsiteY29" fmla="*/ 48236 h 194426"/>
                <a:gd name="connsiteX30" fmla="*/ 145401 w 399852"/>
                <a:gd name="connsiteY30" fmla="*/ 71942 h 194426"/>
                <a:gd name="connsiteX31" fmla="*/ 106680 w 399852"/>
                <a:gd name="connsiteY31" fmla="*/ 56138 h 194426"/>
                <a:gd name="connsiteX32" fmla="*/ 106680 w 399852"/>
                <a:gd name="connsiteY32" fmla="*/ 28480 h 194426"/>
                <a:gd name="connsiteX33" fmla="*/ 82973 w 399852"/>
                <a:gd name="connsiteY33" fmla="*/ 64040 h 194426"/>
                <a:gd name="connsiteX34" fmla="*/ 90085 w 399852"/>
                <a:gd name="connsiteY34" fmla="*/ 74313 h 194426"/>
                <a:gd name="connsiteX35" fmla="*/ 143030 w 399852"/>
                <a:gd name="connsiteY35" fmla="*/ 95649 h 194426"/>
                <a:gd name="connsiteX36" fmla="*/ 155674 w 399852"/>
                <a:gd name="connsiteY36" fmla="*/ 93278 h 194426"/>
                <a:gd name="connsiteX37" fmla="*/ 186492 w 399852"/>
                <a:gd name="connsiteY37" fmla="*/ 64040 h 194426"/>
                <a:gd name="connsiteX38" fmla="*/ 186492 w 399852"/>
                <a:gd name="connsiteY38" fmla="*/ 66411 h 194426"/>
                <a:gd name="connsiteX39" fmla="*/ 186492 w 399852"/>
                <a:gd name="connsiteY39" fmla="*/ 170720 h 194426"/>
                <a:gd name="connsiteX40" fmla="*/ 22916 w 399852"/>
                <a:gd name="connsiteY40" fmla="*/ 170720 h 194426"/>
                <a:gd name="connsiteX41" fmla="*/ 82973 w 399852"/>
                <a:gd name="connsiteY41" fmla="*/ 64040 h 194426"/>
                <a:gd name="connsiteX42" fmla="*/ 265515 w 399852"/>
                <a:gd name="connsiteY42" fmla="*/ 170720 h 194426"/>
                <a:gd name="connsiteX43" fmla="*/ 265515 w 399852"/>
                <a:gd name="connsiteY43" fmla="*/ 147013 h 194426"/>
                <a:gd name="connsiteX44" fmla="*/ 316879 w 399852"/>
                <a:gd name="connsiteY44" fmla="*/ 147013 h 194426"/>
                <a:gd name="connsiteX45" fmla="*/ 316879 w 399852"/>
                <a:gd name="connsiteY45" fmla="*/ 170720 h 194426"/>
                <a:gd name="connsiteX46" fmla="*/ 265515 w 399852"/>
                <a:gd name="connsiteY46" fmla="*/ 170720 h 194426"/>
                <a:gd name="connsiteX47" fmla="*/ 339796 w 399852"/>
                <a:gd name="connsiteY47" fmla="*/ 170720 h 194426"/>
                <a:gd name="connsiteX48" fmla="*/ 339796 w 399852"/>
                <a:gd name="connsiteY48" fmla="*/ 135160 h 194426"/>
                <a:gd name="connsiteX49" fmla="*/ 327942 w 399852"/>
                <a:gd name="connsiteY49" fmla="*/ 123307 h 194426"/>
                <a:gd name="connsiteX50" fmla="*/ 252871 w 399852"/>
                <a:gd name="connsiteY50" fmla="*/ 123307 h 194426"/>
                <a:gd name="connsiteX51" fmla="*/ 241018 w 399852"/>
                <a:gd name="connsiteY51" fmla="*/ 135160 h 194426"/>
                <a:gd name="connsiteX52" fmla="*/ 241018 w 399852"/>
                <a:gd name="connsiteY52" fmla="*/ 170720 h 194426"/>
                <a:gd name="connsiteX53" fmla="*/ 210199 w 399852"/>
                <a:gd name="connsiteY53" fmla="*/ 170720 h 194426"/>
                <a:gd name="connsiteX54" fmla="*/ 210199 w 399852"/>
                <a:gd name="connsiteY54" fmla="*/ 66411 h 194426"/>
                <a:gd name="connsiteX55" fmla="*/ 210199 w 399852"/>
                <a:gd name="connsiteY55" fmla="*/ 64040 h 194426"/>
                <a:gd name="connsiteX56" fmla="*/ 241018 w 399852"/>
                <a:gd name="connsiteY56" fmla="*/ 93278 h 194426"/>
                <a:gd name="connsiteX57" fmla="*/ 248920 w 399852"/>
                <a:gd name="connsiteY57" fmla="*/ 96439 h 194426"/>
                <a:gd name="connsiteX58" fmla="*/ 253661 w 399852"/>
                <a:gd name="connsiteY58" fmla="*/ 95649 h 194426"/>
                <a:gd name="connsiteX59" fmla="*/ 306606 w 399852"/>
                <a:gd name="connsiteY59" fmla="*/ 74313 h 194426"/>
                <a:gd name="connsiteX60" fmla="*/ 313718 w 399852"/>
                <a:gd name="connsiteY60" fmla="*/ 64040 h 194426"/>
                <a:gd name="connsiteX61" fmla="*/ 373775 w 399852"/>
                <a:gd name="connsiteY61" fmla="*/ 170720 h 194426"/>
                <a:gd name="connsiteX62" fmla="*/ 339796 w 399852"/>
                <a:gd name="connsiteY62" fmla="*/ 170720 h 19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99852" h="194426">
                  <a:moveTo>
                    <a:pt x="314508" y="35592"/>
                  </a:moveTo>
                  <a:lnTo>
                    <a:pt x="314508" y="11885"/>
                  </a:lnTo>
                  <a:cubicBezTo>
                    <a:pt x="314508" y="7934"/>
                    <a:pt x="312928" y="4773"/>
                    <a:pt x="309767" y="2403"/>
                  </a:cubicBezTo>
                  <a:cubicBezTo>
                    <a:pt x="306606" y="32"/>
                    <a:pt x="302655" y="-758"/>
                    <a:pt x="299494" y="822"/>
                  </a:cubicBezTo>
                  <a:lnTo>
                    <a:pt x="201507" y="30851"/>
                  </a:lnTo>
                  <a:cubicBezTo>
                    <a:pt x="200716" y="30851"/>
                    <a:pt x="199926" y="31641"/>
                    <a:pt x="199136" y="31641"/>
                  </a:cubicBezTo>
                  <a:cubicBezTo>
                    <a:pt x="198346" y="30851"/>
                    <a:pt x="197556" y="30851"/>
                    <a:pt x="196765" y="30851"/>
                  </a:cubicBezTo>
                  <a:lnTo>
                    <a:pt x="98778" y="822"/>
                  </a:lnTo>
                  <a:cubicBezTo>
                    <a:pt x="94827" y="32"/>
                    <a:pt x="91666" y="32"/>
                    <a:pt x="88505" y="2403"/>
                  </a:cubicBezTo>
                  <a:cubicBezTo>
                    <a:pt x="85344" y="4773"/>
                    <a:pt x="83764" y="7934"/>
                    <a:pt x="83764" y="11885"/>
                  </a:cubicBezTo>
                  <a:lnTo>
                    <a:pt x="83764" y="35592"/>
                  </a:lnTo>
                  <a:cubicBezTo>
                    <a:pt x="31609" y="66411"/>
                    <a:pt x="0" y="121726"/>
                    <a:pt x="0" y="182573"/>
                  </a:cubicBezTo>
                  <a:cubicBezTo>
                    <a:pt x="0" y="188895"/>
                    <a:pt x="5532" y="194427"/>
                    <a:pt x="11853" y="194427"/>
                  </a:cubicBezTo>
                  <a:lnTo>
                    <a:pt x="254452" y="194427"/>
                  </a:lnTo>
                  <a:lnTo>
                    <a:pt x="329523" y="194427"/>
                  </a:lnTo>
                  <a:lnTo>
                    <a:pt x="387999" y="194427"/>
                  </a:lnTo>
                  <a:cubicBezTo>
                    <a:pt x="394321" y="194427"/>
                    <a:pt x="399852" y="188895"/>
                    <a:pt x="399852" y="182573"/>
                  </a:cubicBezTo>
                  <a:cubicBezTo>
                    <a:pt x="398272" y="122516"/>
                    <a:pt x="365873" y="67201"/>
                    <a:pt x="314508" y="35592"/>
                  </a:cubicBezTo>
                  <a:close/>
                  <a:moveTo>
                    <a:pt x="290802" y="28480"/>
                  </a:moveTo>
                  <a:lnTo>
                    <a:pt x="290802" y="56138"/>
                  </a:lnTo>
                  <a:lnTo>
                    <a:pt x="252081" y="71942"/>
                  </a:lnTo>
                  <a:lnTo>
                    <a:pt x="227584" y="48236"/>
                  </a:lnTo>
                  <a:lnTo>
                    <a:pt x="290802" y="28480"/>
                  </a:lnTo>
                  <a:close/>
                  <a:moveTo>
                    <a:pt x="199926" y="54557"/>
                  </a:moveTo>
                  <a:cubicBezTo>
                    <a:pt x="199136" y="54557"/>
                    <a:pt x="199136" y="54557"/>
                    <a:pt x="198346" y="54557"/>
                  </a:cubicBezTo>
                  <a:cubicBezTo>
                    <a:pt x="197556" y="54557"/>
                    <a:pt x="197556" y="54557"/>
                    <a:pt x="196765" y="54557"/>
                  </a:cubicBezTo>
                  <a:lnTo>
                    <a:pt x="198346" y="52977"/>
                  </a:lnTo>
                  <a:lnTo>
                    <a:pt x="199926" y="54557"/>
                  </a:lnTo>
                  <a:close/>
                  <a:moveTo>
                    <a:pt x="106680" y="28480"/>
                  </a:moveTo>
                  <a:lnTo>
                    <a:pt x="169898" y="48236"/>
                  </a:lnTo>
                  <a:lnTo>
                    <a:pt x="145401" y="71942"/>
                  </a:lnTo>
                  <a:lnTo>
                    <a:pt x="106680" y="56138"/>
                  </a:lnTo>
                  <a:lnTo>
                    <a:pt x="106680" y="28480"/>
                  </a:lnTo>
                  <a:close/>
                  <a:moveTo>
                    <a:pt x="82973" y="64040"/>
                  </a:moveTo>
                  <a:cubicBezTo>
                    <a:pt x="82973" y="68781"/>
                    <a:pt x="86134" y="72732"/>
                    <a:pt x="90085" y="74313"/>
                  </a:cubicBezTo>
                  <a:lnTo>
                    <a:pt x="143030" y="95649"/>
                  </a:lnTo>
                  <a:cubicBezTo>
                    <a:pt x="146981" y="97229"/>
                    <a:pt x="152513" y="96439"/>
                    <a:pt x="155674" y="93278"/>
                  </a:cubicBezTo>
                  <a:lnTo>
                    <a:pt x="186492" y="64040"/>
                  </a:lnTo>
                  <a:cubicBezTo>
                    <a:pt x="186492" y="64830"/>
                    <a:pt x="186492" y="65620"/>
                    <a:pt x="186492" y="66411"/>
                  </a:cubicBezTo>
                  <a:lnTo>
                    <a:pt x="186492" y="170720"/>
                  </a:lnTo>
                  <a:lnTo>
                    <a:pt x="22916" y="170720"/>
                  </a:lnTo>
                  <a:cubicBezTo>
                    <a:pt x="26868" y="128048"/>
                    <a:pt x="48204" y="89327"/>
                    <a:pt x="82973" y="64040"/>
                  </a:cubicBezTo>
                  <a:close/>
                  <a:moveTo>
                    <a:pt x="265515" y="170720"/>
                  </a:moveTo>
                  <a:lnTo>
                    <a:pt x="265515" y="147013"/>
                  </a:lnTo>
                  <a:lnTo>
                    <a:pt x="316879" y="147013"/>
                  </a:lnTo>
                  <a:lnTo>
                    <a:pt x="316879" y="170720"/>
                  </a:lnTo>
                  <a:lnTo>
                    <a:pt x="265515" y="170720"/>
                  </a:lnTo>
                  <a:close/>
                  <a:moveTo>
                    <a:pt x="339796" y="170720"/>
                  </a:moveTo>
                  <a:lnTo>
                    <a:pt x="339796" y="135160"/>
                  </a:lnTo>
                  <a:cubicBezTo>
                    <a:pt x="339796" y="128838"/>
                    <a:pt x="334264" y="123307"/>
                    <a:pt x="327942" y="123307"/>
                  </a:cubicBezTo>
                  <a:lnTo>
                    <a:pt x="252871" y="123307"/>
                  </a:lnTo>
                  <a:cubicBezTo>
                    <a:pt x="246549" y="123307"/>
                    <a:pt x="241018" y="128838"/>
                    <a:pt x="241018" y="135160"/>
                  </a:cubicBezTo>
                  <a:lnTo>
                    <a:pt x="241018" y="170720"/>
                  </a:lnTo>
                  <a:lnTo>
                    <a:pt x="210199" y="170720"/>
                  </a:lnTo>
                  <a:lnTo>
                    <a:pt x="210199" y="66411"/>
                  </a:lnTo>
                  <a:cubicBezTo>
                    <a:pt x="210199" y="65620"/>
                    <a:pt x="210199" y="64830"/>
                    <a:pt x="210199" y="64040"/>
                  </a:cubicBezTo>
                  <a:lnTo>
                    <a:pt x="241018" y="93278"/>
                  </a:lnTo>
                  <a:cubicBezTo>
                    <a:pt x="243388" y="95649"/>
                    <a:pt x="246549" y="96439"/>
                    <a:pt x="248920" y="96439"/>
                  </a:cubicBezTo>
                  <a:cubicBezTo>
                    <a:pt x="250501" y="96439"/>
                    <a:pt x="252081" y="96439"/>
                    <a:pt x="253661" y="95649"/>
                  </a:cubicBezTo>
                  <a:lnTo>
                    <a:pt x="306606" y="74313"/>
                  </a:lnTo>
                  <a:cubicBezTo>
                    <a:pt x="310557" y="72732"/>
                    <a:pt x="313718" y="68781"/>
                    <a:pt x="313718" y="64040"/>
                  </a:cubicBezTo>
                  <a:cubicBezTo>
                    <a:pt x="348488" y="89327"/>
                    <a:pt x="370614" y="128048"/>
                    <a:pt x="373775" y="170720"/>
                  </a:cubicBezTo>
                  <a:lnTo>
                    <a:pt x="339796" y="17072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7A042EF-C1BD-4791-B94C-2711B75676F4}"/>
              </a:ext>
            </a:extLst>
          </p:cNvPr>
          <p:cNvSpPr/>
          <p:nvPr/>
        </p:nvSpPr>
        <p:spPr>
          <a:xfrm>
            <a:off x="4114122" y="860777"/>
            <a:ext cx="494678" cy="497839"/>
          </a:xfrm>
          <a:custGeom>
            <a:avLst/>
            <a:gdLst>
              <a:gd name="connsiteX0" fmla="*/ 482826 w 494678"/>
              <a:gd name="connsiteY0" fmla="*/ 0 h 497839"/>
              <a:gd name="connsiteX1" fmla="*/ 11853 w 494678"/>
              <a:gd name="connsiteY1" fmla="*/ 0 h 497839"/>
              <a:gd name="connsiteX2" fmla="*/ 0 w 494678"/>
              <a:gd name="connsiteY2" fmla="*/ 11853 h 497839"/>
              <a:gd name="connsiteX3" fmla="*/ 0 w 494678"/>
              <a:gd name="connsiteY3" fmla="*/ 297914 h 497839"/>
              <a:gd name="connsiteX4" fmla="*/ 11853 w 494678"/>
              <a:gd name="connsiteY4" fmla="*/ 309767 h 497839"/>
              <a:gd name="connsiteX5" fmla="*/ 121694 w 494678"/>
              <a:gd name="connsiteY5" fmla="*/ 309767 h 497839"/>
              <a:gd name="connsiteX6" fmla="*/ 144611 w 494678"/>
              <a:gd name="connsiteY6" fmla="*/ 327152 h 497839"/>
              <a:gd name="connsiteX7" fmla="*/ 144611 w 494678"/>
              <a:gd name="connsiteY7" fmla="*/ 485987 h 497839"/>
              <a:gd name="connsiteX8" fmla="*/ 156464 w 494678"/>
              <a:gd name="connsiteY8" fmla="*/ 497840 h 497839"/>
              <a:gd name="connsiteX9" fmla="*/ 338215 w 494678"/>
              <a:gd name="connsiteY9" fmla="*/ 497840 h 497839"/>
              <a:gd name="connsiteX10" fmla="*/ 350068 w 494678"/>
              <a:gd name="connsiteY10" fmla="*/ 485987 h 497839"/>
              <a:gd name="connsiteX11" fmla="*/ 350068 w 494678"/>
              <a:gd name="connsiteY11" fmla="*/ 327152 h 497839"/>
              <a:gd name="connsiteX12" fmla="*/ 372985 w 494678"/>
              <a:gd name="connsiteY12" fmla="*/ 309767 h 497839"/>
              <a:gd name="connsiteX13" fmla="*/ 482826 w 494678"/>
              <a:gd name="connsiteY13" fmla="*/ 309767 h 497839"/>
              <a:gd name="connsiteX14" fmla="*/ 494679 w 494678"/>
              <a:gd name="connsiteY14" fmla="*/ 297914 h 497839"/>
              <a:gd name="connsiteX15" fmla="*/ 494679 w 494678"/>
              <a:gd name="connsiteY15" fmla="*/ 11853 h 497839"/>
              <a:gd name="connsiteX16" fmla="*/ 482826 w 494678"/>
              <a:gd name="connsiteY16" fmla="*/ 0 h 497839"/>
              <a:gd name="connsiteX17" fmla="*/ 368243 w 494678"/>
              <a:gd name="connsiteY17" fmla="*/ 282900 h 497839"/>
              <a:gd name="connsiteX18" fmla="*/ 330313 w 494678"/>
              <a:gd name="connsiteY18" fmla="*/ 312138 h 497839"/>
              <a:gd name="connsiteX19" fmla="*/ 163576 w 494678"/>
              <a:gd name="connsiteY19" fmla="*/ 312138 h 497839"/>
              <a:gd name="connsiteX20" fmla="*/ 125645 w 494678"/>
              <a:gd name="connsiteY20" fmla="*/ 282900 h 497839"/>
              <a:gd name="connsiteX21" fmla="*/ 368243 w 494678"/>
              <a:gd name="connsiteY21" fmla="*/ 282900 h 497839"/>
              <a:gd name="connsiteX22" fmla="*/ 326362 w 494678"/>
              <a:gd name="connsiteY22" fmla="*/ 474133 h 497839"/>
              <a:gd name="connsiteX23" fmla="*/ 167527 w 494678"/>
              <a:gd name="connsiteY23" fmla="*/ 474133 h 497839"/>
              <a:gd name="connsiteX24" fmla="*/ 167527 w 494678"/>
              <a:gd name="connsiteY24" fmla="*/ 335844 h 497839"/>
              <a:gd name="connsiteX25" fmla="*/ 326362 w 494678"/>
              <a:gd name="connsiteY25" fmla="*/ 335844 h 497839"/>
              <a:gd name="connsiteX26" fmla="*/ 326362 w 494678"/>
              <a:gd name="connsiteY26" fmla="*/ 474133 h 497839"/>
              <a:gd name="connsiteX27" fmla="*/ 470972 w 494678"/>
              <a:gd name="connsiteY27" fmla="*/ 286060 h 497839"/>
              <a:gd name="connsiteX28" fmla="*/ 403803 w 494678"/>
              <a:gd name="connsiteY28" fmla="*/ 286060 h 497839"/>
              <a:gd name="connsiteX29" fmla="*/ 410916 w 494678"/>
              <a:gd name="connsiteY29" fmla="*/ 280529 h 497839"/>
              <a:gd name="connsiteX30" fmla="*/ 414867 w 494678"/>
              <a:gd name="connsiteY30" fmla="*/ 267095 h 497839"/>
              <a:gd name="connsiteX31" fmla="*/ 403803 w 494678"/>
              <a:gd name="connsiteY31" fmla="*/ 259193 h 497839"/>
              <a:gd name="connsiteX32" fmla="*/ 342956 w 494678"/>
              <a:gd name="connsiteY32" fmla="*/ 259193 h 497839"/>
              <a:gd name="connsiteX33" fmla="*/ 288431 w 494678"/>
              <a:gd name="connsiteY33" fmla="*/ 184122 h 497839"/>
              <a:gd name="connsiteX34" fmla="*/ 313718 w 494678"/>
              <a:gd name="connsiteY34" fmla="*/ 131967 h 497839"/>
              <a:gd name="connsiteX35" fmla="*/ 247339 w 494678"/>
              <a:gd name="connsiteY35" fmla="*/ 65588 h 497839"/>
              <a:gd name="connsiteX36" fmla="*/ 180171 w 494678"/>
              <a:gd name="connsiteY36" fmla="*/ 131967 h 497839"/>
              <a:gd name="connsiteX37" fmla="*/ 205458 w 494678"/>
              <a:gd name="connsiteY37" fmla="*/ 184122 h 497839"/>
              <a:gd name="connsiteX38" fmla="*/ 150932 w 494678"/>
              <a:gd name="connsiteY38" fmla="*/ 259193 h 497839"/>
              <a:gd name="connsiteX39" fmla="*/ 90085 w 494678"/>
              <a:gd name="connsiteY39" fmla="*/ 259193 h 497839"/>
              <a:gd name="connsiteX40" fmla="*/ 79022 w 494678"/>
              <a:gd name="connsiteY40" fmla="*/ 267095 h 497839"/>
              <a:gd name="connsiteX41" fmla="*/ 82973 w 494678"/>
              <a:gd name="connsiteY41" fmla="*/ 280529 h 497839"/>
              <a:gd name="connsiteX42" fmla="*/ 90085 w 494678"/>
              <a:gd name="connsiteY42" fmla="*/ 286060 h 497839"/>
              <a:gd name="connsiteX43" fmla="*/ 22916 w 494678"/>
              <a:gd name="connsiteY43" fmla="*/ 286060 h 497839"/>
              <a:gd name="connsiteX44" fmla="*/ 22916 w 494678"/>
              <a:gd name="connsiteY44" fmla="*/ 23707 h 497839"/>
              <a:gd name="connsiteX45" fmla="*/ 470182 w 494678"/>
              <a:gd name="connsiteY45" fmla="*/ 23707 h 497839"/>
              <a:gd name="connsiteX46" fmla="*/ 470182 w 494678"/>
              <a:gd name="connsiteY46" fmla="*/ 286060 h 497839"/>
              <a:gd name="connsiteX47" fmla="*/ 203877 w 494678"/>
              <a:gd name="connsiteY47" fmla="*/ 131967 h 497839"/>
              <a:gd name="connsiteX48" fmla="*/ 246549 w 494678"/>
              <a:gd name="connsiteY48" fmla="*/ 89295 h 497839"/>
              <a:gd name="connsiteX49" fmla="*/ 289221 w 494678"/>
              <a:gd name="connsiteY49" fmla="*/ 131967 h 497839"/>
              <a:gd name="connsiteX50" fmla="*/ 246549 w 494678"/>
              <a:gd name="connsiteY50" fmla="*/ 174639 h 497839"/>
              <a:gd name="connsiteX51" fmla="*/ 203877 w 494678"/>
              <a:gd name="connsiteY51" fmla="*/ 131967 h 497839"/>
              <a:gd name="connsiteX52" fmla="*/ 175429 w 494678"/>
              <a:gd name="connsiteY52" fmla="*/ 258403 h 497839"/>
              <a:gd name="connsiteX53" fmla="*/ 247339 w 494678"/>
              <a:gd name="connsiteY53" fmla="*/ 197556 h 497839"/>
              <a:gd name="connsiteX54" fmla="*/ 319250 w 494678"/>
              <a:gd name="connsiteY54" fmla="*/ 258403 h 497839"/>
              <a:gd name="connsiteX55" fmla="*/ 175429 w 494678"/>
              <a:gd name="connsiteY55" fmla="*/ 258403 h 497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94678" h="497839">
                <a:moveTo>
                  <a:pt x="482826" y="0"/>
                </a:moveTo>
                <a:lnTo>
                  <a:pt x="11853" y="0"/>
                </a:lnTo>
                <a:cubicBezTo>
                  <a:pt x="5531" y="0"/>
                  <a:pt x="0" y="5532"/>
                  <a:pt x="0" y="11853"/>
                </a:cubicBezTo>
                <a:lnTo>
                  <a:pt x="0" y="297914"/>
                </a:lnTo>
                <a:cubicBezTo>
                  <a:pt x="0" y="304236"/>
                  <a:pt x="5531" y="309767"/>
                  <a:pt x="11853" y="309767"/>
                </a:cubicBezTo>
                <a:lnTo>
                  <a:pt x="121694" y="309767"/>
                </a:lnTo>
                <a:lnTo>
                  <a:pt x="144611" y="327152"/>
                </a:lnTo>
                <a:lnTo>
                  <a:pt x="144611" y="485987"/>
                </a:lnTo>
                <a:cubicBezTo>
                  <a:pt x="144611" y="492308"/>
                  <a:pt x="150142" y="497840"/>
                  <a:pt x="156464" y="497840"/>
                </a:cubicBezTo>
                <a:lnTo>
                  <a:pt x="338215" y="497840"/>
                </a:lnTo>
                <a:cubicBezTo>
                  <a:pt x="344537" y="497840"/>
                  <a:pt x="350068" y="492308"/>
                  <a:pt x="350068" y="485987"/>
                </a:cubicBezTo>
                <a:lnTo>
                  <a:pt x="350068" y="327152"/>
                </a:lnTo>
                <a:lnTo>
                  <a:pt x="372985" y="309767"/>
                </a:lnTo>
                <a:lnTo>
                  <a:pt x="482826" y="309767"/>
                </a:lnTo>
                <a:cubicBezTo>
                  <a:pt x="489147" y="309767"/>
                  <a:pt x="494679" y="304236"/>
                  <a:pt x="494679" y="297914"/>
                </a:cubicBezTo>
                <a:lnTo>
                  <a:pt x="494679" y="11853"/>
                </a:lnTo>
                <a:cubicBezTo>
                  <a:pt x="494679" y="5532"/>
                  <a:pt x="489147" y="0"/>
                  <a:pt x="482826" y="0"/>
                </a:cubicBezTo>
                <a:close/>
                <a:moveTo>
                  <a:pt x="368243" y="282900"/>
                </a:moveTo>
                <a:lnTo>
                  <a:pt x="330313" y="312138"/>
                </a:lnTo>
                <a:lnTo>
                  <a:pt x="163576" y="312138"/>
                </a:lnTo>
                <a:lnTo>
                  <a:pt x="125645" y="282900"/>
                </a:lnTo>
                <a:lnTo>
                  <a:pt x="368243" y="282900"/>
                </a:lnTo>
                <a:close/>
                <a:moveTo>
                  <a:pt x="326362" y="474133"/>
                </a:moveTo>
                <a:lnTo>
                  <a:pt x="167527" y="474133"/>
                </a:lnTo>
                <a:lnTo>
                  <a:pt x="167527" y="335844"/>
                </a:lnTo>
                <a:lnTo>
                  <a:pt x="326362" y="335844"/>
                </a:lnTo>
                <a:lnTo>
                  <a:pt x="326362" y="474133"/>
                </a:lnTo>
                <a:close/>
                <a:moveTo>
                  <a:pt x="470972" y="286060"/>
                </a:moveTo>
                <a:lnTo>
                  <a:pt x="403803" y="286060"/>
                </a:lnTo>
                <a:lnTo>
                  <a:pt x="410916" y="280529"/>
                </a:lnTo>
                <a:cubicBezTo>
                  <a:pt x="414867" y="277368"/>
                  <a:pt x="416447" y="271836"/>
                  <a:pt x="414867" y="267095"/>
                </a:cubicBezTo>
                <a:cubicBezTo>
                  <a:pt x="413286" y="262354"/>
                  <a:pt x="408545" y="259193"/>
                  <a:pt x="403803" y="259193"/>
                </a:cubicBezTo>
                <a:lnTo>
                  <a:pt x="342956" y="259193"/>
                </a:lnTo>
                <a:cubicBezTo>
                  <a:pt x="339005" y="226004"/>
                  <a:pt x="317669" y="197556"/>
                  <a:pt x="288431" y="184122"/>
                </a:cubicBezTo>
                <a:cubicBezTo>
                  <a:pt x="303445" y="172268"/>
                  <a:pt x="313718" y="153303"/>
                  <a:pt x="313718" y="131967"/>
                </a:cubicBezTo>
                <a:cubicBezTo>
                  <a:pt x="313718" y="95617"/>
                  <a:pt x="283690" y="65588"/>
                  <a:pt x="247339" y="65588"/>
                </a:cubicBezTo>
                <a:cubicBezTo>
                  <a:pt x="210989" y="65588"/>
                  <a:pt x="180171" y="94827"/>
                  <a:pt x="180171" y="131967"/>
                </a:cubicBezTo>
                <a:cubicBezTo>
                  <a:pt x="180171" y="153303"/>
                  <a:pt x="190443" y="171478"/>
                  <a:pt x="205458" y="184122"/>
                </a:cubicBezTo>
                <a:cubicBezTo>
                  <a:pt x="176219" y="198346"/>
                  <a:pt x="154883" y="226004"/>
                  <a:pt x="150932" y="259193"/>
                </a:cubicBezTo>
                <a:lnTo>
                  <a:pt x="90085" y="259193"/>
                </a:lnTo>
                <a:cubicBezTo>
                  <a:pt x="85344" y="259193"/>
                  <a:pt x="80603" y="262354"/>
                  <a:pt x="79022" y="267095"/>
                </a:cubicBezTo>
                <a:cubicBezTo>
                  <a:pt x="77442" y="271836"/>
                  <a:pt x="79022" y="277368"/>
                  <a:pt x="82973" y="280529"/>
                </a:cubicBezTo>
                <a:lnTo>
                  <a:pt x="90085" y="286060"/>
                </a:lnTo>
                <a:lnTo>
                  <a:pt x="22916" y="286060"/>
                </a:lnTo>
                <a:lnTo>
                  <a:pt x="22916" y="23707"/>
                </a:lnTo>
                <a:lnTo>
                  <a:pt x="470182" y="23707"/>
                </a:lnTo>
                <a:lnTo>
                  <a:pt x="470182" y="286060"/>
                </a:lnTo>
                <a:close/>
                <a:moveTo>
                  <a:pt x="203877" y="131967"/>
                </a:moveTo>
                <a:cubicBezTo>
                  <a:pt x="203877" y="108260"/>
                  <a:pt x="222843" y="89295"/>
                  <a:pt x="246549" y="89295"/>
                </a:cubicBezTo>
                <a:cubicBezTo>
                  <a:pt x="270256" y="89295"/>
                  <a:pt x="289221" y="108260"/>
                  <a:pt x="289221" y="131967"/>
                </a:cubicBezTo>
                <a:cubicBezTo>
                  <a:pt x="289221" y="155674"/>
                  <a:pt x="270256" y="174639"/>
                  <a:pt x="246549" y="174639"/>
                </a:cubicBezTo>
                <a:cubicBezTo>
                  <a:pt x="222843" y="174639"/>
                  <a:pt x="203877" y="154884"/>
                  <a:pt x="203877" y="131967"/>
                </a:cubicBezTo>
                <a:close/>
                <a:moveTo>
                  <a:pt x="175429" y="258403"/>
                </a:moveTo>
                <a:cubicBezTo>
                  <a:pt x="180961" y="224423"/>
                  <a:pt x="210989" y="197556"/>
                  <a:pt x="247339" y="197556"/>
                </a:cubicBezTo>
                <a:cubicBezTo>
                  <a:pt x="283690" y="197556"/>
                  <a:pt x="312928" y="223633"/>
                  <a:pt x="319250" y="258403"/>
                </a:cubicBezTo>
                <a:lnTo>
                  <a:pt x="175429" y="258403"/>
                </a:ln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38BD581-4C85-466D-8458-1DF6EAAAD85A}"/>
              </a:ext>
            </a:extLst>
          </p:cNvPr>
          <p:cNvSpPr/>
          <p:nvPr/>
        </p:nvSpPr>
        <p:spPr>
          <a:xfrm>
            <a:off x="5276934" y="868679"/>
            <a:ext cx="482043" cy="483615"/>
          </a:xfrm>
          <a:custGeom>
            <a:avLst/>
            <a:gdLst>
              <a:gd name="connsiteX0" fmla="*/ 436598 w 482043"/>
              <a:gd name="connsiteY0" fmla="*/ 45043 h 483615"/>
              <a:gd name="connsiteX1" fmla="*/ 326757 w 482043"/>
              <a:gd name="connsiteY1" fmla="*/ 0 h 483615"/>
              <a:gd name="connsiteX2" fmla="*/ 216916 w 482043"/>
              <a:gd name="connsiteY2" fmla="*/ 45833 h 483615"/>
              <a:gd name="connsiteX3" fmla="*/ 209014 w 482043"/>
              <a:gd name="connsiteY3" fmla="*/ 256822 h 483615"/>
              <a:gd name="connsiteX4" fmla="*/ 208224 w 482043"/>
              <a:gd name="connsiteY4" fmla="*/ 257612 h 483615"/>
              <a:gd name="connsiteX5" fmla="*/ 182146 w 482043"/>
              <a:gd name="connsiteY5" fmla="*/ 283690 h 483615"/>
              <a:gd name="connsiteX6" fmla="*/ 145006 w 482043"/>
              <a:gd name="connsiteY6" fmla="*/ 246549 h 483615"/>
              <a:gd name="connsiteX7" fmla="*/ 128411 w 482043"/>
              <a:gd name="connsiteY7" fmla="*/ 246549 h 483615"/>
              <a:gd name="connsiteX8" fmla="*/ 128411 w 482043"/>
              <a:gd name="connsiteY8" fmla="*/ 263144 h 483615"/>
              <a:gd name="connsiteX9" fmla="*/ 141845 w 482043"/>
              <a:gd name="connsiteY9" fmla="*/ 276578 h 483615"/>
              <a:gd name="connsiteX10" fmla="*/ 3556 w 482043"/>
              <a:gd name="connsiteY10" fmla="*/ 414867 h 483615"/>
              <a:gd name="connsiteX11" fmla="*/ 3556 w 482043"/>
              <a:gd name="connsiteY11" fmla="*/ 431461 h 483615"/>
              <a:gd name="connsiteX12" fmla="*/ 52550 w 482043"/>
              <a:gd name="connsiteY12" fmla="*/ 480455 h 483615"/>
              <a:gd name="connsiteX13" fmla="*/ 61242 w 482043"/>
              <a:gd name="connsiteY13" fmla="*/ 483616 h 483615"/>
              <a:gd name="connsiteX14" fmla="*/ 69935 w 482043"/>
              <a:gd name="connsiteY14" fmla="*/ 480455 h 483615"/>
              <a:gd name="connsiteX15" fmla="*/ 208224 w 482043"/>
              <a:gd name="connsiteY15" fmla="*/ 342166 h 483615"/>
              <a:gd name="connsiteX16" fmla="*/ 221657 w 482043"/>
              <a:gd name="connsiteY16" fmla="*/ 355600 h 483615"/>
              <a:gd name="connsiteX17" fmla="*/ 230350 w 482043"/>
              <a:gd name="connsiteY17" fmla="*/ 358761 h 483615"/>
              <a:gd name="connsiteX18" fmla="*/ 239042 w 482043"/>
              <a:gd name="connsiteY18" fmla="*/ 355600 h 483615"/>
              <a:gd name="connsiteX19" fmla="*/ 239042 w 482043"/>
              <a:gd name="connsiteY19" fmla="*/ 339005 h 483615"/>
              <a:gd name="connsiteX20" fmla="*/ 201902 w 482043"/>
              <a:gd name="connsiteY20" fmla="*/ 301865 h 483615"/>
              <a:gd name="connsiteX21" fmla="*/ 227979 w 482043"/>
              <a:gd name="connsiteY21" fmla="*/ 275788 h 483615"/>
              <a:gd name="connsiteX22" fmla="*/ 228769 w 482043"/>
              <a:gd name="connsiteY22" fmla="*/ 274997 h 483615"/>
              <a:gd name="connsiteX23" fmla="*/ 329918 w 482043"/>
              <a:gd name="connsiteY23" fmla="*/ 312928 h 483615"/>
              <a:gd name="connsiteX24" fmla="*/ 439759 w 482043"/>
              <a:gd name="connsiteY24" fmla="*/ 267095 h 483615"/>
              <a:gd name="connsiteX25" fmla="*/ 436598 w 482043"/>
              <a:gd name="connsiteY25" fmla="*/ 45043 h 483615"/>
              <a:gd name="connsiteX26" fmla="*/ 59662 w 482043"/>
              <a:gd name="connsiteY26" fmla="*/ 453588 h 483615"/>
              <a:gd name="connsiteX27" fmla="*/ 27263 w 482043"/>
              <a:gd name="connsiteY27" fmla="*/ 421188 h 483615"/>
              <a:gd name="connsiteX28" fmla="*/ 156859 w 482043"/>
              <a:gd name="connsiteY28" fmla="*/ 292382 h 483615"/>
              <a:gd name="connsiteX29" fmla="*/ 189258 w 482043"/>
              <a:gd name="connsiteY29" fmla="*/ 324781 h 483615"/>
              <a:gd name="connsiteX30" fmla="*/ 59662 w 482043"/>
              <a:gd name="connsiteY30" fmla="*/ 453588 h 483615"/>
              <a:gd name="connsiteX31" fmla="*/ 419213 w 482043"/>
              <a:gd name="connsiteY31" fmla="*/ 248130 h 483615"/>
              <a:gd name="connsiteX32" fmla="*/ 325966 w 482043"/>
              <a:gd name="connsiteY32" fmla="*/ 286851 h 483615"/>
              <a:gd name="connsiteX33" fmla="*/ 232720 w 482043"/>
              <a:gd name="connsiteY33" fmla="*/ 248130 h 483615"/>
              <a:gd name="connsiteX34" fmla="*/ 232720 w 482043"/>
              <a:gd name="connsiteY34" fmla="*/ 62428 h 483615"/>
              <a:gd name="connsiteX35" fmla="*/ 326757 w 482043"/>
              <a:gd name="connsiteY35" fmla="*/ 23707 h 483615"/>
              <a:gd name="connsiteX36" fmla="*/ 420003 w 482043"/>
              <a:gd name="connsiteY36" fmla="*/ 62428 h 483615"/>
              <a:gd name="connsiteX37" fmla="*/ 419213 w 482043"/>
              <a:gd name="connsiteY37" fmla="*/ 248130 h 48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82043" h="483615">
                <a:moveTo>
                  <a:pt x="436598" y="45043"/>
                </a:moveTo>
                <a:cubicBezTo>
                  <a:pt x="406569" y="15804"/>
                  <a:pt x="367849" y="0"/>
                  <a:pt x="326757" y="0"/>
                </a:cubicBezTo>
                <a:cubicBezTo>
                  <a:pt x="285665" y="0"/>
                  <a:pt x="246154" y="15804"/>
                  <a:pt x="216916" y="45833"/>
                </a:cubicBezTo>
                <a:cubicBezTo>
                  <a:pt x="159230" y="103519"/>
                  <a:pt x="156859" y="195975"/>
                  <a:pt x="209014" y="256822"/>
                </a:cubicBezTo>
                <a:cubicBezTo>
                  <a:pt x="209014" y="256822"/>
                  <a:pt x="208224" y="256822"/>
                  <a:pt x="208224" y="257612"/>
                </a:cubicBezTo>
                <a:lnTo>
                  <a:pt x="182146" y="283690"/>
                </a:lnTo>
                <a:lnTo>
                  <a:pt x="145006" y="246549"/>
                </a:lnTo>
                <a:cubicBezTo>
                  <a:pt x="140264" y="241808"/>
                  <a:pt x="133152" y="241808"/>
                  <a:pt x="128411" y="246549"/>
                </a:cubicBezTo>
                <a:cubicBezTo>
                  <a:pt x="123670" y="251291"/>
                  <a:pt x="123670" y="258403"/>
                  <a:pt x="128411" y="263144"/>
                </a:cubicBezTo>
                <a:lnTo>
                  <a:pt x="141845" y="276578"/>
                </a:lnTo>
                <a:lnTo>
                  <a:pt x="3556" y="414867"/>
                </a:lnTo>
                <a:cubicBezTo>
                  <a:pt x="-1185" y="419608"/>
                  <a:pt x="-1185" y="426720"/>
                  <a:pt x="3556" y="431461"/>
                </a:cubicBezTo>
                <a:lnTo>
                  <a:pt x="52550" y="480455"/>
                </a:lnTo>
                <a:cubicBezTo>
                  <a:pt x="54920" y="482826"/>
                  <a:pt x="58081" y="483616"/>
                  <a:pt x="61242" y="483616"/>
                </a:cubicBezTo>
                <a:cubicBezTo>
                  <a:pt x="64403" y="483616"/>
                  <a:pt x="67564" y="482826"/>
                  <a:pt x="69935" y="480455"/>
                </a:cubicBezTo>
                <a:lnTo>
                  <a:pt x="208224" y="342166"/>
                </a:lnTo>
                <a:lnTo>
                  <a:pt x="221657" y="355600"/>
                </a:lnTo>
                <a:cubicBezTo>
                  <a:pt x="224028" y="357971"/>
                  <a:pt x="227189" y="358761"/>
                  <a:pt x="230350" y="358761"/>
                </a:cubicBezTo>
                <a:cubicBezTo>
                  <a:pt x="233511" y="358761"/>
                  <a:pt x="236671" y="357971"/>
                  <a:pt x="239042" y="355600"/>
                </a:cubicBezTo>
                <a:cubicBezTo>
                  <a:pt x="243784" y="350859"/>
                  <a:pt x="243784" y="343747"/>
                  <a:pt x="239042" y="339005"/>
                </a:cubicBezTo>
                <a:lnTo>
                  <a:pt x="201902" y="301865"/>
                </a:lnTo>
                <a:lnTo>
                  <a:pt x="227979" y="275788"/>
                </a:lnTo>
                <a:cubicBezTo>
                  <a:pt x="227979" y="275788"/>
                  <a:pt x="228769" y="274997"/>
                  <a:pt x="228769" y="274997"/>
                </a:cubicBezTo>
                <a:cubicBezTo>
                  <a:pt x="257217" y="299494"/>
                  <a:pt x="291987" y="312928"/>
                  <a:pt x="329918" y="312928"/>
                </a:cubicBezTo>
                <a:cubicBezTo>
                  <a:pt x="371009" y="312928"/>
                  <a:pt x="410520" y="297124"/>
                  <a:pt x="439759" y="267095"/>
                </a:cubicBezTo>
                <a:cubicBezTo>
                  <a:pt x="496655" y="204668"/>
                  <a:pt x="496655" y="105890"/>
                  <a:pt x="436598" y="45043"/>
                </a:cubicBezTo>
                <a:close/>
                <a:moveTo>
                  <a:pt x="59662" y="453588"/>
                </a:moveTo>
                <a:lnTo>
                  <a:pt x="27263" y="421188"/>
                </a:lnTo>
                <a:lnTo>
                  <a:pt x="156859" y="292382"/>
                </a:lnTo>
                <a:lnTo>
                  <a:pt x="189258" y="324781"/>
                </a:lnTo>
                <a:lnTo>
                  <a:pt x="59662" y="453588"/>
                </a:lnTo>
                <a:close/>
                <a:moveTo>
                  <a:pt x="419213" y="248130"/>
                </a:moveTo>
                <a:cubicBezTo>
                  <a:pt x="394716" y="272627"/>
                  <a:pt x="361526" y="286851"/>
                  <a:pt x="325966" y="286851"/>
                </a:cubicBezTo>
                <a:cubicBezTo>
                  <a:pt x="291197" y="286851"/>
                  <a:pt x="258007" y="273417"/>
                  <a:pt x="232720" y="248130"/>
                </a:cubicBezTo>
                <a:cubicBezTo>
                  <a:pt x="181356" y="196765"/>
                  <a:pt x="181356" y="113002"/>
                  <a:pt x="232720" y="62428"/>
                </a:cubicBezTo>
                <a:cubicBezTo>
                  <a:pt x="258007" y="37140"/>
                  <a:pt x="291197" y="23707"/>
                  <a:pt x="326757" y="23707"/>
                </a:cubicBezTo>
                <a:cubicBezTo>
                  <a:pt x="361526" y="23707"/>
                  <a:pt x="394716" y="37140"/>
                  <a:pt x="420003" y="62428"/>
                </a:cubicBezTo>
                <a:cubicBezTo>
                  <a:pt x="470577" y="113002"/>
                  <a:pt x="470577" y="196765"/>
                  <a:pt x="419213" y="248130"/>
                </a:cubicBez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2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24732" y="860777"/>
            <a:ext cx="497087" cy="497839"/>
            <a:chOff x="6424732" y="860777"/>
            <a:chExt cx="497087" cy="497839"/>
          </a:xfrm>
          <a:solidFill>
            <a:srgbClr val="000000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FD729A-6925-4742-87EC-A33AA01E612E}"/>
                </a:ext>
              </a:extLst>
            </p:cNvPr>
            <p:cNvSpPr/>
            <p:nvPr/>
          </p:nvSpPr>
          <p:spPr>
            <a:xfrm>
              <a:off x="6424732" y="860777"/>
              <a:ext cx="497087" cy="497839"/>
            </a:xfrm>
            <a:custGeom>
              <a:avLst/>
              <a:gdLst>
                <a:gd name="connsiteX0" fmla="*/ 470973 w 497087"/>
                <a:gd name="connsiteY0" fmla="*/ 184912 h 497839"/>
                <a:gd name="connsiteX1" fmla="*/ 412496 w 497087"/>
                <a:gd name="connsiteY1" fmla="*/ 184912 h 497839"/>
                <a:gd name="connsiteX2" fmla="*/ 409335 w 497087"/>
                <a:gd name="connsiteY2" fmla="*/ 182541 h 497839"/>
                <a:gd name="connsiteX3" fmla="*/ 410126 w 497087"/>
                <a:gd name="connsiteY3" fmla="*/ 179380 h 497839"/>
                <a:gd name="connsiteX4" fmla="*/ 452007 w 497087"/>
                <a:gd name="connsiteY4" fmla="*/ 137499 h 497839"/>
                <a:gd name="connsiteX5" fmla="*/ 459909 w 497087"/>
                <a:gd name="connsiteY5" fmla="*/ 118533 h 497839"/>
                <a:gd name="connsiteX6" fmla="*/ 452007 w 497087"/>
                <a:gd name="connsiteY6" fmla="*/ 99568 h 497839"/>
                <a:gd name="connsiteX7" fmla="*/ 398272 w 497087"/>
                <a:gd name="connsiteY7" fmla="*/ 46623 h 497839"/>
                <a:gd name="connsiteX8" fmla="*/ 360342 w 497087"/>
                <a:gd name="connsiteY8" fmla="*/ 46623 h 497839"/>
                <a:gd name="connsiteX9" fmla="*/ 318460 w 497087"/>
                <a:gd name="connsiteY9" fmla="*/ 88505 h 497839"/>
                <a:gd name="connsiteX10" fmla="*/ 315299 w 497087"/>
                <a:gd name="connsiteY10" fmla="*/ 89295 h 497839"/>
                <a:gd name="connsiteX11" fmla="*/ 312928 w 497087"/>
                <a:gd name="connsiteY11" fmla="*/ 86134 h 497839"/>
                <a:gd name="connsiteX12" fmla="*/ 312928 w 497087"/>
                <a:gd name="connsiteY12" fmla="*/ 26868 h 497839"/>
                <a:gd name="connsiteX13" fmla="*/ 286061 w 497087"/>
                <a:gd name="connsiteY13" fmla="*/ 0 h 497839"/>
                <a:gd name="connsiteX14" fmla="*/ 210989 w 497087"/>
                <a:gd name="connsiteY14" fmla="*/ 0 h 497839"/>
                <a:gd name="connsiteX15" fmla="*/ 184122 w 497087"/>
                <a:gd name="connsiteY15" fmla="*/ 26868 h 497839"/>
                <a:gd name="connsiteX16" fmla="*/ 184122 w 497087"/>
                <a:gd name="connsiteY16" fmla="*/ 85344 h 497839"/>
                <a:gd name="connsiteX17" fmla="*/ 181751 w 497087"/>
                <a:gd name="connsiteY17" fmla="*/ 88505 h 497839"/>
                <a:gd name="connsiteX18" fmla="*/ 178591 w 497087"/>
                <a:gd name="connsiteY18" fmla="*/ 87715 h 497839"/>
                <a:gd name="connsiteX19" fmla="*/ 137499 w 497087"/>
                <a:gd name="connsiteY19" fmla="*/ 46623 h 497839"/>
                <a:gd name="connsiteX20" fmla="*/ 99568 w 497087"/>
                <a:gd name="connsiteY20" fmla="*/ 46623 h 497839"/>
                <a:gd name="connsiteX21" fmla="*/ 46623 w 497087"/>
                <a:gd name="connsiteY21" fmla="*/ 99568 h 497839"/>
                <a:gd name="connsiteX22" fmla="*/ 38721 w 497087"/>
                <a:gd name="connsiteY22" fmla="*/ 118533 h 497839"/>
                <a:gd name="connsiteX23" fmla="*/ 46623 w 497087"/>
                <a:gd name="connsiteY23" fmla="*/ 137499 h 497839"/>
                <a:gd name="connsiteX24" fmla="*/ 88505 w 497087"/>
                <a:gd name="connsiteY24" fmla="*/ 179380 h 497839"/>
                <a:gd name="connsiteX25" fmla="*/ 89295 w 497087"/>
                <a:gd name="connsiteY25" fmla="*/ 182541 h 497839"/>
                <a:gd name="connsiteX26" fmla="*/ 86134 w 497087"/>
                <a:gd name="connsiteY26" fmla="*/ 184912 h 497839"/>
                <a:gd name="connsiteX27" fmla="*/ 26868 w 497087"/>
                <a:gd name="connsiteY27" fmla="*/ 184912 h 497839"/>
                <a:gd name="connsiteX28" fmla="*/ 0 w 497087"/>
                <a:gd name="connsiteY28" fmla="*/ 211780 h 497839"/>
                <a:gd name="connsiteX29" fmla="*/ 0 w 497087"/>
                <a:gd name="connsiteY29" fmla="*/ 286851 h 497839"/>
                <a:gd name="connsiteX30" fmla="*/ 26868 w 497087"/>
                <a:gd name="connsiteY30" fmla="*/ 313718 h 497839"/>
                <a:gd name="connsiteX31" fmla="*/ 85344 w 497087"/>
                <a:gd name="connsiteY31" fmla="*/ 313718 h 497839"/>
                <a:gd name="connsiteX32" fmla="*/ 88505 w 497087"/>
                <a:gd name="connsiteY32" fmla="*/ 316089 h 497839"/>
                <a:gd name="connsiteX33" fmla="*/ 87715 w 497087"/>
                <a:gd name="connsiteY33" fmla="*/ 319250 h 497839"/>
                <a:gd name="connsiteX34" fmla="*/ 45833 w 497087"/>
                <a:gd name="connsiteY34" fmla="*/ 361132 h 497839"/>
                <a:gd name="connsiteX35" fmla="*/ 37931 w 497087"/>
                <a:gd name="connsiteY35" fmla="*/ 380097 h 497839"/>
                <a:gd name="connsiteX36" fmla="*/ 45833 w 497087"/>
                <a:gd name="connsiteY36" fmla="*/ 399062 h 497839"/>
                <a:gd name="connsiteX37" fmla="*/ 98778 w 497087"/>
                <a:gd name="connsiteY37" fmla="*/ 452007 h 497839"/>
                <a:gd name="connsiteX38" fmla="*/ 136709 w 497087"/>
                <a:gd name="connsiteY38" fmla="*/ 452007 h 497839"/>
                <a:gd name="connsiteX39" fmla="*/ 178591 w 497087"/>
                <a:gd name="connsiteY39" fmla="*/ 410125 h 497839"/>
                <a:gd name="connsiteX40" fmla="*/ 181751 w 497087"/>
                <a:gd name="connsiteY40" fmla="*/ 409335 h 497839"/>
                <a:gd name="connsiteX41" fmla="*/ 184122 w 497087"/>
                <a:gd name="connsiteY41" fmla="*/ 412496 h 497839"/>
                <a:gd name="connsiteX42" fmla="*/ 184122 w 497087"/>
                <a:gd name="connsiteY42" fmla="*/ 470972 h 497839"/>
                <a:gd name="connsiteX43" fmla="*/ 210989 w 497087"/>
                <a:gd name="connsiteY43" fmla="*/ 497840 h 497839"/>
                <a:gd name="connsiteX44" fmla="*/ 286061 w 497087"/>
                <a:gd name="connsiteY44" fmla="*/ 497840 h 497839"/>
                <a:gd name="connsiteX45" fmla="*/ 312928 w 497087"/>
                <a:gd name="connsiteY45" fmla="*/ 470972 h 497839"/>
                <a:gd name="connsiteX46" fmla="*/ 312928 w 497087"/>
                <a:gd name="connsiteY46" fmla="*/ 412496 h 497839"/>
                <a:gd name="connsiteX47" fmla="*/ 315299 w 497087"/>
                <a:gd name="connsiteY47" fmla="*/ 409335 h 497839"/>
                <a:gd name="connsiteX48" fmla="*/ 318460 w 497087"/>
                <a:gd name="connsiteY48" fmla="*/ 410125 h 497839"/>
                <a:gd name="connsiteX49" fmla="*/ 360342 w 497087"/>
                <a:gd name="connsiteY49" fmla="*/ 452007 h 497839"/>
                <a:gd name="connsiteX50" fmla="*/ 398272 w 497087"/>
                <a:gd name="connsiteY50" fmla="*/ 452007 h 497839"/>
                <a:gd name="connsiteX51" fmla="*/ 451217 w 497087"/>
                <a:gd name="connsiteY51" fmla="*/ 399062 h 497839"/>
                <a:gd name="connsiteX52" fmla="*/ 459119 w 497087"/>
                <a:gd name="connsiteY52" fmla="*/ 380097 h 497839"/>
                <a:gd name="connsiteX53" fmla="*/ 451217 w 497087"/>
                <a:gd name="connsiteY53" fmla="*/ 361132 h 497839"/>
                <a:gd name="connsiteX54" fmla="*/ 409335 w 497087"/>
                <a:gd name="connsiteY54" fmla="*/ 319250 h 497839"/>
                <a:gd name="connsiteX55" fmla="*/ 408545 w 497087"/>
                <a:gd name="connsiteY55" fmla="*/ 316089 h 497839"/>
                <a:gd name="connsiteX56" fmla="*/ 411706 w 497087"/>
                <a:gd name="connsiteY56" fmla="*/ 313718 h 497839"/>
                <a:gd name="connsiteX57" fmla="*/ 470182 w 497087"/>
                <a:gd name="connsiteY57" fmla="*/ 313718 h 497839"/>
                <a:gd name="connsiteX58" fmla="*/ 497050 w 497087"/>
                <a:gd name="connsiteY58" fmla="*/ 286851 h 497839"/>
                <a:gd name="connsiteX59" fmla="*/ 497050 w 497087"/>
                <a:gd name="connsiteY59" fmla="*/ 211780 h 497839"/>
                <a:gd name="connsiteX60" fmla="*/ 470973 w 497087"/>
                <a:gd name="connsiteY60" fmla="*/ 184912 h 497839"/>
                <a:gd name="connsiteX61" fmla="*/ 474133 w 497087"/>
                <a:gd name="connsiteY61" fmla="*/ 286851 h 497839"/>
                <a:gd name="connsiteX62" fmla="*/ 470973 w 497087"/>
                <a:gd name="connsiteY62" fmla="*/ 290012 h 497839"/>
                <a:gd name="connsiteX63" fmla="*/ 412496 w 497087"/>
                <a:gd name="connsiteY63" fmla="*/ 290012 h 497839"/>
                <a:gd name="connsiteX64" fmla="*/ 387209 w 497087"/>
                <a:gd name="connsiteY64" fmla="*/ 306606 h 497839"/>
                <a:gd name="connsiteX65" fmla="*/ 392741 w 497087"/>
                <a:gd name="connsiteY65" fmla="*/ 335844 h 497839"/>
                <a:gd name="connsiteX66" fmla="*/ 434622 w 497087"/>
                <a:gd name="connsiteY66" fmla="*/ 377726 h 497839"/>
                <a:gd name="connsiteX67" fmla="*/ 435413 w 497087"/>
                <a:gd name="connsiteY67" fmla="*/ 380097 h 497839"/>
                <a:gd name="connsiteX68" fmla="*/ 434622 w 497087"/>
                <a:gd name="connsiteY68" fmla="*/ 382468 h 497839"/>
                <a:gd name="connsiteX69" fmla="*/ 381678 w 497087"/>
                <a:gd name="connsiteY69" fmla="*/ 435412 h 497839"/>
                <a:gd name="connsiteX70" fmla="*/ 376936 w 497087"/>
                <a:gd name="connsiteY70" fmla="*/ 435412 h 497839"/>
                <a:gd name="connsiteX71" fmla="*/ 335054 w 497087"/>
                <a:gd name="connsiteY71" fmla="*/ 393531 h 497839"/>
                <a:gd name="connsiteX72" fmla="*/ 305816 w 497087"/>
                <a:gd name="connsiteY72" fmla="*/ 387999 h 497839"/>
                <a:gd name="connsiteX73" fmla="*/ 289222 w 497087"/>
                <a:gd name="connsiteY73" fmla="*/ 413286 h 497839"/>
                <a:gd name="connsiteX74" fmla="*/ 289222 w 497087"/>
                <a:gd name="connsiteY74" fmla="*/ 471763 h 497839"/>
                <a:gd name="connsiteX75" fmla="*/ 286061 w 497087"/>
                <a:gd name="connsiteY75" fmla="*/ 474924 h 497839"/>
                <a:gd name="connsiteX76" fmla="*/ 210989 w 497087"/>
                <a:gd name="connsiteY76" fmla="*/ 474924 h 497839"/>
                <a:gd name="connsiteX77" fmla="*/ 207829 w 497087"/>
                <a:gd name="connsiteY77" fmla="*/ 471763 h 497839"/>
                <a:gd name="connsiteX78" fmla="*/ 207829 w 497087"/>
                <a:gd name="connsiteY78" fmla="*/ 413286 h 497839"/>
                <a:gd name="connsiteX79" fmla="*/ 191234 w 497087"/>
                <a:gd name="connsiteY79" fmla="*/ 387999 h 497839"/>
                <a:gd name="connsiteX80" fmla="*/ 180961 w 497087"/>
                <a:gd name="connsiteY80" fmla="*/ 385628 h 497839"/>
                <a:gd name="connsiteX81" fmla="*/ 161996 w 497087"/>
                <a:gd name="connsiteY81" fmla="*/ 393531 h 497839"/>
                <a:gd name="connsiteX82" fmla="*/ 120114 w 497087"/>
                <a:gd name="connsiteY82" fmla="*/ 435412 h 497839"/>
                <a:gd name="connsiteX83" fmla="*/ 115373 w 497087"/>
                <a:gd name="connsiteY83" fmla="*/ 435412 h 497839"/>
                <a:gd name="connsiteX84" fmla="*/ 62428 w 497087"/>
                <a:gd name="connsiteY84" fmla="*/ 382468 h 497839"/>
                <a:gd name="connsiteX85" fmla="*/ 61638 w 497087"/>
                <a:gd name="connsiteY85" fmla="*/ 380097 h 497839"/>
                <a:gd name="connsiteX86" fmla="*/ 62428 w 497087"/>
                <a:gd name="connsiteY86" fmla="*/ 377726 h 497839"/>
                <a:gd name="connsiteX87" fmla="*/ 104309 w 497087"/>
                <a:gd name="connsiteY87" fmla="*/ 335844 h 497839"/>
                <a:gd name="connsiteX88" fmla="*/ 109841 w 497087"/>
                <a:gd name="connsiteY88" fmla="*/ 306606 h 497839"/>
                <a:gd name="connsiteX89" fmla="*/ 84554 w 497087"/>
                <a:gd name="connsiteY89" fmla="*/ 290012 h 497839"/>
                <a:gd name="connsiteX90" fmla="*/ 26868 w 497087"/>
                <a:gd name="connsiteY90" fmla="*/ 290012 h 497839"/>
                <a:gd name="connsiteX91" fmla="*/ 23707 w 497087"/>
                <a:gd name="connsiteY91" fmla="*/ 286851 h 497839"/>
                <a:gd name="connsiteX92" fmla="*/ 23707 w 497087"/>
                <a:gd name="connsiteY92" fmla="*/ 211780 h 497839"/>
                <a:gd name="connsiteX93" fmla="*/ 26868 w 497087"/>
                <a:gd name="connsiteY93" fmla="*/ 208619 h 497839"/>
                <a:gd name="connsiteX94" fmla="*/ 85344 w 497087"/>
                <a:gd name="connsiteY94" fmla="*/ 208619 h 497839"/>
                <a:gd name="connsiteX95" fmla="*/ 110631 w 497087"/>
                <a:gd name="connsiteY95" fmla="*/ 192024 h 497839"/>
                <a:gd name="connsiteX96" fmla="*/ 105100 w 497087"/>
                <a:gd name="connsiteY96" fmla="*/ 162786 h 497839"/>
                <a:gd name="connsiteX97" fmla="*/ 63218 w 497087"/>
                <a:gd name="connsiteY97" fmla="*/ 120904 h 497839"/>
                <a:gd name="connsiteX98" fmla="*/ 62428 w 497087"/>
                <a:gd name="connsiteY98" fmla="*/ 118533 h 497839"/>
                <a:gd name="connsiteX99" fmla="*/ 63218 w 497087"/>
                <a:gd name="connsiteY99" fmla="*/ 116163 h 497839"/>
                <a:gd name="connsiteX100" fmla="*/ 116163 w 497087"/>
                <a:gd name="connsiteY100" fmla="*/ 63218 h 497839"/>
                <a:gd name="connsiteX101" fmla="*/ 120904 w 497087"/>
                <a:gd name="connsiteY101" fmla="*/ 63218 h 497839"/>
                <a:gd name="connsiteX102" fmla="*/ 162786 w 497087"/>
                <a:gd name="connsiteY102" fmla="*/ 105100 h 497839"/>
                <a:gd name="connsiteX103" fmla="*/ 192024 w 497087"/>
                <a:gd name="connsiteY103" fmla="*/ 110631 h 497839"/>
                <a:gd name="connsiteX104" fmla="*/ 208619 w 497087"/>
                <a:gd name="connsiteY104" fmla="*/ 85344 h 497839"/>
                <a:gd name="connsiteX105" fmla="*/ 208619 w 497087"/>
                <a:gd name="connsiteY105" fmla="*/ 26868 h 497839"/>
                <a:gd name="connsiteX106" fmla="*/ 211780 w 497087"/>
                <a:gd name="connsiteY106" fmla="*/ 23707 h 497839"/>
                <a:gd name="connsiteX107" fmla="*/ 286851 w 497087"/>
                <a:gd name="connsiteY107" fmla="*/ 23707 h 497839"/>
                <a:gd name="connsiteX108" fmla="*/ 290012 w 497087"/>
                <a:gd name="connsiteY108" fmla="*/ 26868 h 497839"/>
                <a:gd name="connsiteX109" fmla="*/ 290012 w 497087"/>
                <a:gd name="connsiteY109" fmla="*/ 85344 h 497839"/>
                <a:gd name="connsiteX110" fmla="*/ 306607 w 497087"/>
                <a:gd name="connsiteY110" fmla="*/ 110631 h 497839"/>
                <a:gd name="connsiteX111" fmla="*/ 335844 w 497087"/>
                <a:gd name="connsiteY111" fmla="*/ 105100 h 497839"/>
                <a:gd name="connsiteX112" fmla="*/ 377727 w 497087"/>
                <a:gd name="connsiteY112" fmla="*/ 63218 h 497839"/>
                <a:gd name="connsiteX113" fmla="*/ 382468 w 497087"/>
                <a:gd name="connsiteY113" fmla="*/ 63218 h 497839"/>
                <a:gd name="connsiteX114" fmla="*/ 435413 w 497087"/>
                <a:gd name="connsiteY114" fmla="*/ 116163 h 497839"/>
                <a:gd name="connsiteX115" fmla="*/ 436203 w 497087"/>
                <a:gd name="connsiteY115" fmla="*/ 118533 h 497839"/>
                <a:gd name="connsiteX116" fmla="*/ 435413 w 497087"/>
                <a:gd name="connsiteY116" fmla="*/ 120904 h 497839"/>
                <a:gd name="connsiteX117" fmla="*/ 393531 w 497087"/>
                <a:gd name="connsiteY117" fmla="*/ 162786 h 497839"/>
                <a:gd name="connsiteX118" fmla="*/ 387999 w 497087"/>
                <a:gd name="connsiteY118" fmla="*/ 192024 h 497839"/>
                <a:gd name="connsiteX119" fmla="*/ 413287 w 497087"/>
                <a:gd name="connsiteY119" fmla="*/ 208619 h 497839"/>
                <a:gd name="connsiteX120" fmla="*/ 471763 w 497087"/>
                <a:gd name="connsiteY120" fmla="*/ 208619 h 497839"/>
                <a:gd name="connsiteX121" fmla="*/ 474924 w 497087"/>
                <a:gd name="connsiteY121" fmla="*/ 211780 h 497839"/>
                <a:gd name="connsiteX122" fmla="*/ 474924 w 497087"/>
                <a:gd name="connsiteY122" fmla="*/ 286851 h 497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497087" h="497839">
                  <a:moveTo>
                    <a:pt x="470973" y="184912"/>
                  </a:moveTo>
                  <a:lnTo>
                    <a:pt x="412496" y="184912"/>
                  </a:lnTo>
                  <a:cubicBezTo>
                    <a:pt x="410916" y="184912"/>
                    <a:pt x="410126" y="184122"/>
                    <a:pt x="409335" y="182541"/>
                  </a:cubicBezTo>
                  <a:cubicBezTo>
                    <a:pt x="409335" y="181751"/>
                    <a:pt x="408545" y="180171"/>
                    <a:pt x="410126" y="179380"/>
                  </a:cubicBezTo>
                  <a:lnTo>
                    <a:pt x="452007" y="137499"/>
                  </a:lnTo>
                  <a:cubicBezTo>
                    <a:pt x="456749" y="132757"/>
                    <a:pt x="459909" y="125645"/>
                    <a:pt x="459909" y="118533"/>
                  </a:cubicBezTo>
                  <a:cubicBezTo>
                    <a:pt x="459909" y="111421"/>
                    <a:pt x="456749" y="104309"/>
                    <a:pt x="452007" y="99568"/>
                  </a:cubicBezTo>
                  <a:lnTo>
                    <a:pt x="398272" y="46623"/>
                  </a:lnTo>
                  <a:cubicBezTo>
                    <a:pt x="387999" y="36350"/>
                    <a:pt x="370614" y="36350"/>
                    <a:pt x="360342" y="46623"/>
                  </a:cubicBezTo>
                  <a:lnTo>
                    <a:pt x="318460" y="88505"/>
                  </a:lnTo>
                  <a:cubicBezTo>
                    <a:pt x="316879" y="90085"/>
                    <a:pt x="316089" y="89295"/>
                    <a:pt x="315299" y="89295"/>
                  </a:cubicBezTo>
                  <a:cubicBezTo>
                    <a:pt x="314509" y="89295"/>
                    <a:pt x="312928" y="87715"/>
                    <a:pt x="312928" y="86134"/>
                  </a:cubicBezTo>
                  <a:lnTo>
                    <a:pt x="312928" y="26868"/>
                  </a:lnTo>
                  <a:cubicBezTo>
                    <a:pt x="312928" y="11853"/>
                    <a:pt x="301075" y="0"/>
                    <a:pt x="286061" y="0"/>
                  </a:cubicBezTo>
                  <a:lnTo>
                    <a:pt x="210989" y="0"/>
                  </a:lnTo>
                  <a:cubicBezTo>
                    <a:pt x="195975" y="0"/>
                    <a:pt x="184122" y="11853"/>
                    <a:pt x="184122" y="26868"/>
                  </a:cubicBezTo>
                  <a:lnTo>
                    <a:pt x="184122" y="85344"/>
                  </a:lnTo>
                  <a:cubicBezTo>
                    <a:pt x="184122" y="86924"/>
                    <a:pt x="183332" y="87715"/>
                    <a:pt x="181751" y="88505"/>
                  </a:cubicBezTo>
                  <a:cubicBezTo>
                    <a:pt x="180961" y="88505"/>
                    <a:pt x="179381" y="89295"/>
                    <a:pt x="178591" y="87715"/>
                  </a:cubicBezTo>
                  <a:lnTo>
                    <a:pt x="137499" y="46623"/>
                  </a:lnTo>
                  <a:cubicBezTo>
                    <a:pt x="127226" y="36350"/>
                    <a:pt x="109841" y="36350"/>
                    <a:pt x="99568" y="46623"/>
                  </a:cubicBezTo>
                  <a:lnTo>
                    <a:pt x="46623" y="99568"/>
                  </a:lnTo>
                  <a:cubicBezTo>
                    <a:pt x="41882" y="104309"/>
                    <a:pt x="38721" y="111421"/>
                    <a:pt x="38721" y="118533"/>
                  </a:cubicBezTo>
                  <a:cubicBezTo>
                    <a:pt x="38721" y="125645"/>
                    <a:pt x="41882" y="132757"/>
                    <a:pt x="46623" y="137499"/>
                  </a:cubicBezTo>
                  <a:lnTo>
                    <a:pt x="88505" y="179380"/>
                  </a:lnTo>
                  <a:cubicBezTo>
                    <a:pt x="90086" y="180961"/>
                    <a:pt x="89295" y="181751"/>
                    <a:pt x="89295" y="182541"/>
                  </a:cubicBezTo>
                  <a:cubicBezTo>
                    <a:pt x="89295" y="183332"/>
                    <a:pt x="87715" y="184912"/>
                    <a:pt x="86134" y="184912"/>
                  </a:cubicBezTo>
                  <a:lnTo>
                    <a:pt x="26868" y="184912"/>
                  </a:lnTo>
                  <a:cubicBezTo>
                    <a:pt x="11853" y="184912"/>
                    <a:pt x="0" y="196765"/>
                    <a:pt x="0" y="211780"/>
                  </a:cubicBezTo>
                  <a:lnTo>
                    <a:pt x="0" y="286851"/>
                  </a:lnTo>
                  <a:cubicBezTo>
                    <a:pt x="0" y="301865"/>
                    <a:pt x="11853" y="313718"/>
                    <a:pt x="26868" y="313718"/>
                  </a:cubicBezTo>
                  <a:lnTo>
                    <a:pt x="85344" y="313718"/>
                  </a:lnTo>
                  <a:cubicBezTo>
                    <a:pt x="86924" y="313718"/>
                    <a:pt x="87715" y="314508"/>
                    <a:pt x="88505" y="316089"/>
                  </a:cubicBezTo>
                  <a:cubicBezTo>
                    <a:pt x="88505" y="316879"/>
                    <a:pt x="89295" y="318460"/>
                    <a:pt x="87715" y="319250"/>
                  </a:cubicBezTo>
                  <a:lnTo>
                    <a:pt x="45833" y="361132"/>
                  </a:lnTo>
                  <a:cubicBezTo>
                    <a:pt x="41092" y="365873"/>
                    <a:pt x="37931" y="372985"/>
                    <a:pt x="37931" y="380097"/>
                  </a:cubicBezTo>
                  <a:cubicBezTo>
                    <a:pt x="37931" y="387209"/>
                    <a:pt x="41092" y="394321"/>
                    <a:pt x="45833" y="399062"/>
                  </a:cubicBezTo>
                  <a:lnTo>
                    <a:pt x="98778" y="452007"/>
                  </a:lnTo>
                  <a:cubicBezTo>
                    <a:pt x="109051" y="462280"/>
                    <a:pt x="126436" y="462280"/>
                    <a:pt x="136709" y="452007"/>
                  </a:cubicBezTo>
                  <a:lnTo>
                    <a:pt x="178591" y="410125"/>
                  </a:lnTo>
                  <a:cubicBezTo>
                    <a:pt x="180171" y="408545"/>
                    <a:pt x="180961" y="409335"/>
                    <a:pt x="181751" y="409335"/>
                  </a:cubicBezTo>
                  <a:cubicBezTo>
                    <a:pt x="182542" y="409335"/>
                    <a:pt x="184122" y="410916"/>
                    <a:pt x="184122" y="412496"/>
                  </a:cubicBezTo>
                  <a:lnTo>
                    <a:pt x="184122" y="470972"/>
                  </a:lnTo>
                  <a:cubicBezTo>
                    <a:pt x="184122" y="485987"/>
                    <a:pt x="195975" y="497840"/>
                    <a:pt x="210989" y="497840"/>
                  </a:cubicBezTo>
                  <a:lnTo>
                    <a:pt x="286061" y="497840"/>
                  </a:lnTo>
                  <a:cubicBezTo>
                    <a:pt x="301075" y="497840"/>
                    <a:pt x="312928" y="485987"/>
                    <a:pt x="312928" y="470972"/>
                  </a:cubicBezTo>
                  <a:lnTo>
                    <a:pt x="312928" y="412496"/>
                  </a:lnTo>
                  <a:cubicBezTo>
                    <a:pt x="312928" y="410916"/>
                    <a:pt x="313718" y="410125"/>
                    <a:pt x="315299" y="409335"/>
                  </a:cubicBezTo>
                  <a:cubicBezTo>
                    <a:pt x="316089" y="409335"/>
                    <a:pt x="317669" y="408545"/>
                    <a:pt x="318460" y="410125"/>
                  </a:cubicBezTo>
                  <a:lnTo>
                    <a:pt x="360342" y="452007"/>
                  </a:lnTo>
                  <a:cubicBezTo>
                    <a:pt x="370614" y="462280"/>
                    <a:pt x="387999" y="462280"/>
                    <a:pt x="398272" y="452007"/>
                  </a:cubicBezTo>
                  <a:lnTo>
                    <a:pt x="451217" y="399062"/>
                  </a:lnTo>
                  <a:cubicBezTo>
                    <a:pt x="455958" y="394321"/>
                    <a:pt x="459119" y="387209"/>
                    <a:pt x="459119" y="380097"/>
                  </a:cubicBezTo>
                  <a:cubicBezTo>
                    <a:pt x="459119" y="372985"/>
                    <a:pt x="455958" y="365873"/>
                    <a:pt x="451217" y="361132"/>
                  </a:cubicBezTo>
                  <a:lnTo>
                    <a:pt x="409335" y="319250"/>
                  </a:lnTo>
                  <a:cubicBezTo>
                    <a:pt x="407755" y="317669"/>
                    <a:pt x="408545" y="316879"/>
                    <a:pt x="408545" y="316089"/>
                  </a:cubicBezTo>
                  <a:cubicBezTo>
                    <a:pt x="408545" y="315299"/>
                    <a:pt x="410126" y="313718"/>
                    <a:pt x="411706" y="313718"/>
                  </a:cubicBezTo>
                  <a:lnTo>
                    <a:pt x="470182" y="313718"/>
                  </a:lnTo>
                  <a:cubicBezTo>
                    <a:pt x="485197" y="313718"/>
                    <a:pt x="497050" y="301865"/>
                    <a:pt x="497050" y="286851"/>
                  </a:cubicBezTo>
                  <a:lnTo>
                    <a:pt x="497050" y="211780"/>
                  </a:lnTo>
                  <a:cubicBezTo>
                    <a:pt x="497840" y="196765"/>
                    <a:pt x="485987" y="184912"/>
                    <a:pt x="470973" y="184912"/>
                  </a:cubicBezTo>
                  <a:close/>
                  <a:moveTo>
                    <a:pt x="474133" y="286851"/>
                  </a:moveTo>
                  <a:cubicBezTo>
                    <a:pt x="474133" y="288431"/>
                    <a:pt x="472553" y="290012"/>
                    <a:pt x="470973" y="290012"/>
                  </a:cubicBezTo>
                  <a:lnTo>
                    <a:pt x="412496" y="290012"/>
                  </a:lnTo>
                  <a:cubicBezTo>
                    <a:pt x="401433" y="290012"/>
                    <a:pt x="391951" y="296333"/>
                    <a:pt x="387209" y="306606"/>
                  </a:cubicBezTo>
                  <a:cubicBezTo>
                    <a:pt x="383258" y="316879"/>
                    <a:pt x="385629" y="327942"/>
                    <a:pt x="392741" y="335844"/>
                  </a:cubicBezTo>
                  <a:lnTo>
                    <a:pt x="434622" y="377726"/>
                  </a:lnTo>
                  <a:cubicBezTo>
                    <a:pt x="435413" y="378516"/>
                    <a:pt x="435413" y="379307"/>
                    <a:pt x="435413" y="380097"/>
                  </a:cubicBezTo>
                  <a:cubicBezTo>
                    <a:pt x="435413" y="380887"/>
                    <a:pt x="435413" y="381677"/>
                    <a:pt x="434622" y="382468"/>
                  </a:cubicBezTo>
                  <a:lnTo>
                    <a:pt x="381678" y="435412"/>
                  </a:lnTo>
                  <a:cubicBezTo>
                    <a:pt x="380097" y="436993"/>
                    <a:pt x="378517" y="436993"/>
                    <a:pt x="376936" y="435412"/>
                  </a:cubicBezTo>
                  <a:lnTo>
                    <a:pt x="335054" y="393531"/>
                  </a:lnTo>
                  <a:cubicBezTo>
                    <a:pt x="327152" y="385628"/>
                    <a:pt x="316089" y="383258"/>
                    <a:pt x="305816" y="387999"/>
                  </a:cubicBezTo>
                  <a:cubicBezTo>
                    <a:pt x="295543" y="391950"/>
                    <a:pt x="289222" y="402223"/>
                    <a:pt x="289222" y="413286"/>
                  </a:cubicBezTo>
                  <a:lnTo>
                    <a:pt x="289222" y="471763"/>
                  </a:lnTo>
                  <a:cubicBezTo>
                    <a:pt x="289222" y="473343"/>
                    <a:pt x="287641" y="474924"/>
                    <a:pt x="286061" y="474924"/>
                  </a:cubicBezTo>
                  <a:lnTo>
                    <a:pt x="210989" y="474924"/>
                  </a:lnTo>
                  <a:cubicBezTo>
                    <a:pt x="209409" y="474924"/>
                    <a:pt x="207829" y="473343"/>
                    <a:pt x="207829" y="471763"/>
                  </a:cubicBezTo>
                  <a:lnTo>
                    <a:pt x="207829" y="413286"/>
                  </a:lnTo>
                  <a:cubicBezTo>
                    <a:pt x="207829" y="402223"/>
                    <a:pt x="201507" y="392740"/>
                    <a:pt x="191234" y="387999"/>
                  </a:cubicBezTo>
                  <a:cubicBezTo>
                    <a:pt x="188073" y="386419"/>
                    <a:pt x="184122" y="385628"/>
                    <a:pt x="180961" y="385628"/>
                  </a:cubicBezTo>
                  <a:cubicBezTo>
                    <a:pt x="173849" y="385628"/>
                    <a:pt x="166737" y="387999"/>
                    <a:pt x="161996" y="393531"/>
                  </a:cubicBezTo>
                  <a:lnTo>
                    <a:pt x="120114" y="435412"/>
                  </a:lnTo>
                  <a:cubicBezTo>
                    <a:pt x="118533" y="436993"/>
                    <a:pt x="116953" y="436993"/>
                    <a:pt x="115373" y="435412"/>
                  </a:cubicBezTo>
                  <a:lnTo>
                    <a:pt x="62428" y="382468"/>
                  </a:lnTo>
                  <a:cubicBezTo>
                    <a:pt x="61638" y="381677"/>
                    <a:pt x="61638" y="380887"/>
                    <a:pt x="61638" y="380097"/>
                  </a:cubicBezTo>
                  <a:cubicBezTo>
                    <a:pt x="61638" y="379307"/>
                    <a:pt x="61638" y="378516"/>
                    <a:pt x="62428" y="377726"/>
                  </a:cubicBezTo>
                  <a:lnTo>
                    <a:pt x="104309" y="335844"/>
                  </a:lnTo>
                  <a:cubicBezTo>
                    <a:pt x="112212" y="327942"/>
                    <a:pt x="114582" y="316879"/>
                    <a:pt x="109841" y="306606"/>
                  </a:cubicBezTo>
                  <a:cubicBezTo>
                    <a:pt x="105890" y="296333"/>
                    <a:pt x="95617" y="290012"/>
                    <a:pt x="84554" y="290012"/>
                  </a:cubicBezTo>
                  <a:lnTo>
                    <a:pt x="26868" y="290012"/>
                  </a:lnTo>
                  <a:cubicBezTo>
                    <a:pt x="25287" y="290012"/>
                    <a:pt x="23707" y="288431"/>
                    <a:pt x="23707" y="286851"/>
                  </a:cubicBezTo>
                  <a:lnTo>
                    <a:pt x="23707" y="211780"/>
                  </a:lnTo>
                  <a:cubicBezTo>
                    <a:pt x="23707" y="210199"/>
                    <a:pt x="25287" y="208619"/>
                    <a:pt x="26868" y="208619"/>
                  </a:cubicBezTo>
                  <a:lnTo>
                    <a:pt x="85344" y="208619"/>
                  </a:lnTo>
                  <a:cubicBezTo>
                    <a:pt x="96407" y="208619"/>
                    <a:pt x="105890" y="202297"/>
                    <a:pt x="110631" y="192024"/>
                  </a:cubicBezTo>
                  <a:cubicBezTo>
                    <a:pt x="114582" y="181751"/>
                    <a:pt x="112212" y="170688"/>
                    <a:pt x="105100" y="162786"/>
                  </a:cubicBezTo>
                  <a:lnTo>
                    <a:pt x="63218" y="120904"/>
                  </a:lnTo>
                  <a:cubicBezTo>
                    <a:pt x="62428" y="120114"/>
                    <a:pt x="62428" y="119324"/>
                    <a:pt x="62428" y="118533"/>
                  </a:cubicBezTo>
                  <a:cubicBezTo>
                    <a:pt x="62428" y="117743"/>
                    <a:pt x="62428" y="116953"/>
                    <a:pt x="63218" y="116163"/>
                  </a:cubicBezTo>
                  <a:lnTo>
                    <a:pt x="116163" y="63218"/>
                  </a:lnTo>
                  <a:cubicBezTo>
                    <a:pt x="117743" y="61637"/>
                    <a:pt x="119324" y="61637"/>
                    <a:pt x="120904" y="63218"/>
                  </a:cubicBezTo>
                  <a:lnTo>
                    <a:pt x="162786" y="105100"/>
                  </a:lnTo>
                  <a:cubicBezTo>
                    <a:pt x="170688" y="113002"/>
                    <a:pt x="181751" y="115372"/>
                    <a:pt x="192024" y="110631"/>
                  </a:cubicBezTo>
                  <a:cubicBezTo>
                    <a:pt x="202297" y="106680"/>
                    <a:pt x="208619" y="96407"/>
                    <a:pt x="208619" y="85344"/>
                  </a:cubicBezTo>
                  <a:lnTo>
                    <a:pt x="208619" y="26868"/>
                  </a:lnTo>
                  <a:cubicBezTo>
                    <a:pt x="208619" y="25287"/>
                    <a:pt x="210199" y="23707"/>
                    <a:pt x="211780" y="23707"/>
                  </a:cubicBezTo>
                  <a:lnTo>
                    <a:pt x="286851" y="23707"/>
                  </a:lnTo>
                  <a:cubicBezTo>
                    <a:pt x="288431" y="23707"/>
                    <a:pt x="290012" y="25287"/>
                    <a:pt x="290012" y="26868"/>
                  </a:cubicBezTo>
                  <a:lnTo>
                    <a:pt x="290012" y="85344"/>
                  </a:lnTo>
                  <a:cubicBezTo>
                    <a:pt x="290012" y="96407"/>
                    <a:pt x="296333" y="105890"/>
                    <a:pt x="306607" y="110631"/>
                  </a:cubicBezTo>
                  <a:cubicBezTo>
                    <a:pt x="316879" y="114582"/>
                    <a:pt x="327942" y="112212"/>
                    <a:pt x="335844" y="105100"/>
                  </a:cubicBezTo>
                  <a:lnTo>
                    <a:pt x="377727" y="63218"/>
                  </a:lnTo>
                  <a:cubicBezTo>
                    <a:pt x="379307" y="61637"/>
                    <a:pt x="380887" y="61637"/>
                    <a:pt x="382468" y="63218"/>
                  </a:cubicBezTo>
                  <a:lnTo>
                    <a:pt x="435413" y="116163"/>
                  </a:lnTo>
                  <a:cubicBezTo>
                    <a:pt x="436203" y="116953"/>
                    <a:pt x="436203" y="117743"/>
                    <a:pt x="436203" y="118533"/>
                  </a:cubicBezTo>
                  <a:cubicBezTo>
                    <a:pt x="436203" y="119324"/>
                    <a:pt x="436203" y="120114"/>
                    <a:pt x="435413" y="120904"/>
                  </a:cubicBezTo>
                  <a:lnTo>
                    <a:pt x="393531" y="162786"/>
                  </a:lnTo>
                  <a:cubicBezTo>
                    <a:pt x="385629" y="170688"/>
                    <a:pt x="383258" y="181751"/>
                    <a:pt x="387999" y="192024"/>
                  </a:cubicBezTo>
                  <a:cubicBezTo>
                    <a:pt x="391951" y="202297"/>
                    <a:pt x="402223" y="208619"/>
                    <a:pt x="413287" y="208619"/>
                  </a:cubicBezTo>
                  <a:lnTo>
                    <a:pt x="471763" y="208619"/>
                  </a:lnTo>
                  <a:cubicBezTo>
                    <a:pt x="473343" y="208619"/>
                    <a:pt x="474924" y="210199"/>
                    <a:pt x="474924" y="211780"/>
                  </a:cubicBezTo>
                  <a:lnTo>
                    <a:pt x="474924" y="286851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ED43FB4-2570-4C68-BE63-B46F66FBBEDF}"/>
                </a:ext>
              </a:extLst>
            </p:cNvPr>
            <p:cNvSpPr/>
            <p:nvPr/>
          </p:nvSpPr>
          <p:spPr>
            <a:xfrm>
              <a:off x="6575664" y="1011709"/>
              <a:ext cx="195975" cy="195975"/>
            </a:xfrm>
            <a:custGeom>
              <a:avLst/>
              <a:gdLst>
                <a:gd name="connsiteX0" fmla="*/ 97987 w 195975"/>
                <a:gd name="connsiteY0" fmla="*/ 0 h 195975"/>
                <a:gd name="connsiteX1" fmla="*/ 0 w 195975"/>
                <a:gd name="connsiteY1" fmla="*/ 97988 h 195975"/>
                <a:gd name="connsiteX2" fmla="*/ 97987 w 195975"/>
                <a:gd name="connsiteY2" fmla="*/ 195975 h 195975"/>
                <a:gd name="connsiteX3" fmla="*/ 195975 w 195975"/>
                <a:gd name="connsiteY3" fmla="*/ 97988 h 195975"/>
                <a:gd name="connsiteX4" fmla="*/ 97987 w 195975"/>
                <a:gd name="connsiteY4" fmla="*/ 0 h 195975"/>
                <a:gd name="connsiteX5" fmla="*/ 97987 w 195975"/>
                <a:gd name="connsiteY5" fmla="*/ 172268 h 195975"/>
                <a:gd name="connsiteX6" fmla="*/ 23707 w 195975"/>
                <a:gd name="connsiteY6" fmla="*/ 97988 h 195975"/>
                <a:gd name="connsiteX7" fmla="*/ 97987 w 195975"/>
                <a:gd name="connsiteY7" fmla="*/ 23707 h 195975"/>
                <a:gd name="connsiteX8" fmla="*/ 172268 w 195975"/>
                <a:gd name="connsiteY8" fmla="*/ 97988 h 195975"/>
                <a:gd name="connsiteX9" fmla="*/ 97987 w 195975"/>
                <a:gd name="connsiteY9" fmla="*/ 172268 h 19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5975" h="195975">
                  <a:moveTo>
                    <a:pt x="97987" y="0"/>
                  </a:moveTo>
                  <a:cubicBezTo>
                    <a:pt x="44252" y="0"/>
                    <a:pt x="0" y="44252"/>
                    <a:pt x="0" y="97988"/>
                  </a:cubicBezTo>
                  <a:cubicBezTo>
                    <a:pt x="0" y="151723"/>
                    <a:pt x="44252" y="195975"/>
                    <a:pt x="97987" y="195975"/>
                  </a:cubicBezTo>
                  <a:cubicBezTo>
                    <a:pt x="151723" y="195975"/>
                    <a:pt x="195975" y="151723"/>
                    <a:pt x="195975" y="97988"/>
                  </a:cubicBezTo>
                  <a:cubicBezTo>
                    <a:pt x="195975" y="44252"/>
                    <a:pt x="151723" y="0"/>
                    <a:pt x="97987" y="0"/>
                  </a:cubicBezTo>
                  <a:close/>
                  <a:moveTo>
                    <a:pt x="97987" y="172268"/>
                  </a:moveTo>
                  <a:cubicBezTo>
                    <a:pt x="56896" y="172268"/>
                    <a:pt x="23707" y="139079"/>
                    <a:pt x="23707" y="97988"/>
                  </a:cubicBezTo>
                  <a:cubicBezTo>
                    <a:pt x="23707" y="56896"/>
                    <a:pt x="56896" y="23707"/>
                    <a:pt x="97987" y="23707"/>
                  </a:cubicBezTo>
                  <a:cubicBezTo>
                    <a:pt x="139079" y="23707"/>
                    <a:pt x="172268" y="56896"/>
                    <a:pt x="172268" y="97988"/>
                  </a:cubicBezTo>
                  <a:cubicBezTo>
                    <a:pt x="172268" y="139079"/>
                    <a:pt x="139079" y="172268"/>
                    <a:pt x="97987" y="17226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7581321" y="923204"/>
            <a:ext cx="495836" cy="372984"/>
            <a:chOff x="7581321" y="923204"/>
            <a:chExt cx="495836" cy="372984"/>
          </a:xfrm>
          <a:solidFill>
            <a:srgbClr val="000000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9476957-3998-46F9-96F0-D14E38D4037A}"/>
                </a:ext>
              </a:extLst>
            </p:cNvPr>
            <p:cNvSpPr/>
            <p:nvPr/>
          </p:nvSpPr>
          <p:spPr>
            <a:xfrm>
              <a:off x="7581321" y="923204"/>
              <a:ext cx="495836" cy="372984"/>
            </a:xfrm>
            <a:custGeom>
              <a:avLst/>
              <a:gdLst>
                <a:gd name="connsiteX0" fmla="*/ 494185 w 495836"/>
                <a:gd name="connsiteY0" fmla="*/ 295543 h 372984"/>
                <a:gd name="connsiteX1" fmla="*/ 484702 w 495836"/>
                <a:gd name="connsiteY1" fmla="*/ 290802 h 372984"/>
                <a:gd name="connsiteX2" fmla="*/ 460996 w 495836"/>
                <a:gd name="connsiteY2" fmla="*/ 290802 h 372984"/>
                <a:gd name="connsiteX3" fmla="*/ 460996 w 495836"/>
                <a:gd name="connsiteY3" fmla="*/ 11853 h 372984"/>
                <a:gd name="connsiteX4" fmla="*/ 449142 w 495836"/>
                <a:gd name="connsiteY4" fmla="*/ 0 h 372984"/>
                <a:gd name="connsiteX5" fmla="*/ 47710 w 495836"/>
                <a:gd name="connsiteY5" fmla="*/ 0 h 372984"/>
                <a:gd name="connsiteX6" fmla="*/ 35856 w 495836"/>
                <a:gd name="connsiteY6" fmla="*/ 11853 h 372984"/>
                <a:gd name="connsiteX7" fmla="*/ 35856 w 495836"/>
                <a:gd name="connsiteY7" fmla="*/ 290802 h 372984"/>
                <a:gd name="connsiteX8" fmla="*/ 12150 w 495836"/>
                <a:gd name="connsiteY8" fmla="*/ 290802 h 372984"/>
                <a:gd name="connsiteX9" fmla="*/ 2667 w 495836"/>
                <a:gd name="connsiteY9" fmla="*/ 295543 h 372984"/>
                <a:gd name="connsiteX10" fmla="*/ 296 w 495836"/>
                <a:gd name="connsiteY10" fmla="*/ 305816 h 372984"/>
                <a:gd name="connsiteX11" fmla="*/ 16101 w 495836"/>
                <a:gd name="connsiteY11" fmla="*/ 364292 h 372984"/>
                <a:gd name="connsiteX12" fmla="*/ 27164 w 495836"/>
                <a:gd name="connsiteY12" fmla="*/ 372985 h 372984"/>
                <a:gd name="connsiteX13" fmla="*/ 468108 w 495836"/>
                <a:gd name="connsiteY13" fmla="*/ 372985 h 372984"/>
                <a:gd name="connsiteX14" fmla="*/ 479171 w 495836"/>
                <a:gd name="connsiteY14" fmla="*/ 364292 h 372984"/>
                <a:gd name="connsiteX15" fmla="*/ 494975 w 495836"/>
                <a:gd name="connsiteY15" fmla="*/ 305816 h 372984"/>
                <a:gd name="connsiteX16" fmla="*/ 494185 w 495836"/>
                <a:gd name="connsiteY16" fmla="*/ 295543 h 372984"/>
                <a:gd name="connsiteX17" fmla="*/ 59563 w 495836"/>
                <a:gd name="connsiteY17" fmla="*/ 23707 h 372984"/>
                <a:gd name="connsiteX18" fmla="*/ 437289 w 495836"/>
                <a:gd name="connsiteY18" fmla="*/ 23707 h 372984"/>
                <a:gd name="connsiteX19" fmla="*/ 437289 w 495836"/>
                <a:gd name="connsiteY19" fmla="*/ 290802 h 372984"/>
                <a:gd name="connsiteX20" fmla="*/ 59563 w 495836"/>
                <a:gd name="connsiteY20" fmla="*/ 290802 h 372984"/>
                <a:gd name="connsiteX21" fmla="*/ 59563 w 495836"/>
                <a:gd name="connsiteY21" fmla="*/ 23707 h 372984"/>
                <a:gd name="connsiteX22" fmla="*/ 459415 w 495836"/>
                <a:gd name="connsiteY22" fmla="*/ 349278 h 372984"/>
                <a:gd name="connsiteX23" fmla="*/ 36646 w 495836"/>
                <a:gd name="connsiteY23" fmla="*/ 349278 h 372984"/>
                <a:gd name="connsiteX24" fmla="*/ 27164 w 495836"/>
                <a:gd name="connsiteY24" fmla="*/ 314508 h 372984"/>
                <a:gd name="connsiteX25" fmla="*/ 46920 w 495836"/>
                <a:gd name="connsiteY25" fmla="*/ 314508 h 372984"/>
                <a:gd name="connsiteX26" fmla="*/ 448352 w 495836"/>
                <a:gd name="connsiteY26" fmla="*/ 314508 h 372984"/>
                <a:gd name="connsiteX27" fmla="*/ 468108 w 495836"/>
                <a:gd name="connsiteY27" fmla="*/ 314508 h 372984"/>
                <a:gd name="connsiteX28" fmla="*/ 459415 w 495836"/>
                <a:gd name="connsiteY28" fmla="*/ 349278 h 37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5836" h="372984">
                  <a:moveTo>
                    <a:pt x="494185" y="295543"/>
                  </a:moveTo>
                  <a:cubicBezTo>
                    <a:pt x="491815" y="292382"/>
                    <a:pt x="488653" y="290802"/>
                    <a:pt x="484702" y="290802"/>
                  </a:cubicBezTo>
                  <a:lnTo>
                    <a:pt x="460996" y="290802"/>
                  </a:lnTo>
                  <a:lnTo>
                    <a:pt x="460996" y="11853"/>
                  </a:lnTo>
                  <a:cubicBezTo>
                    <a:pt x="460996" y="5532"/>
                    <a:pt x="455464" y="0"/>
                    <a:pt x="449142" y="0"/>
                  </a:cubicBezTo>
                  <a:lnTo>
                    <a:pt x="47710" y="0"/>
                  </a:lnTo>
                  <a:cubicBezTo>
                    <a:pt x="41388" y="0"/>
                    <a:pt x="35856" y="5532"/>
                    <a:pt x="35856" y="11853"/>
                  </a:cubicBezTo>
                  <a:lnTo>
                    <a:pt x="35856" y="290802"/>
                  </a:lnTo>
                  <a:lnTo>
                    <a:pt x="12150" y="290802"/>
                  </a:lnTo>
                  <a:cubicBezTo>
                    <a:pt x="8198" y="290802"/>
                    <a:pt x="5037" y="292382"/>
                    <a:pt x="2667" y="295543"/>
                  </a:cubicBezTo>
                  <a:cubicBezTo>
                    <a:pt x="296" y="298704"/>
                    <a:pt x="-494" y="302655"/>
                    <a:pt x="296" y="305816"/>
                  </a:cubicBezTo>
                  <a:lnTo>
                    <a:pt x="16101" y="364292"/>
                  </a:lnTo>
                  <a:cubicBezTo>
                    <a:pt x="17681" y="369824"/>
                    <a:pt x="22422" y="372985"/>
                    <a:pt x="27164" y="372985"/>
                  </a:cubicBezTo>
                  <a:lnTo>
                    <a:pt x="468108" y="372985"/>
                  </a:lnTo>
                  <a:cubicBezTo>
                    <a:pt x="473640" y="372985"/>
                    <a:pt x="478381" y="369034"/>
                    <a:pt x="479171" y="364292"/>
                  </a:cubicBezTo>
                  <a:lnTo>
                    <a:pt x="494975" y="305816"/>
                  </a:lnTo>
                  <a:cubicBezTo>
                    <a:pt x="496556" y="302655"/>
                    <a:pt x="495766" y="298704"/>
                    <a:pt x="494185" y="295543"/>
                  </a:cubicBezTo>
                  <a:close/>
                  <a:moveTo>
                    <a:pt x="59563" y="23707"/>
                  </a:moveTo>
                  <a:lnTo>
                    <a:pt x="437289" y="23707"/>
                  </a:lnTo>
                  <a:lnTo>
                    <a:pt x="437289" y="290802"/>
                  </a:lnTo>
                  <a:lnTo>
                    <a:pt x="59563" y="290802"/>
                  </a:lnTo>
                  <a:lnTo>
                    <a:pt x="59563" y="23707"/>
                  </a:lnTo>
                  <a:close/>
                  <a:moveTo>
                    <a:pt x="459415" y="349278"/>
                  </a:moveTo>
                  <a:lnTo>
                    <a:pt x="36646" y="349278"/>
                  </a:lnTo>
                  <a:lnTo>
                    <a:pt x="27164" y="314508"/>
                  </a:lnTo>
                  <a:lnTo>
                    <a:pt x="46920" y="314508"/>
                  </a:lnTo>
                  <a:lnTo>
                    <a:pt x="448352" y="314508"/>
                  </a:lnTo>
                  <a:lnTo>
                    <a:pt x="468108" y="314508"/>
                  </a:lnTo>
                  <a:lnTo>
                    <a:pt x="459415" y="349278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CD27C67-68A1-4612-AAB7-FA9F2B9832B0}"/>
                </a:ext>
              </a:extLst>
            </p:cNvPr>
            <p:cNvSpPr/>
            <p:nvPr/>
          </p:nvSpPr>
          <p:spPr>
            <a:xfrm>
              <a:off x="7687112" y="1009338"/>
              <a:ext cx="283380" cy="143030"/>
            </a:xfrm>
            <a:custGeom>
              <a:avLst/>
              <a:gdLst>
                <a:gd name="connsiteX0" fmla="*/ 272231 w 283380"/>
                <a:gd name="connsiteY0" fmla="*/ 0 h 143030"/>
                <a:gd name="connsiteX1" fmla="*/ 198741 w 283380"/>
                <a:gd name="connsiteY1" fmla="*/ 0 h 143030"/>
                <a:gd name="connsiteX2" fmla="*/ 186888 w 283380"/>
                <a:gd name="connsiteY2" fmla="*/ 11853 h 143030"/>
                <a:gd name="connsiteX3" fmla="*/ 198741 w 283380"/>
                <a:gd name="connsiteY3" fmla="*/ 23707 h 143030"/>
                <a:gd name="connsiteX4" fmla="*/ 242993 w 283380"/>
                <a:gd name="connsiteY4" fmla="*/ 23707 h 143030"/>
                <a:gd name="connsiteX5" fmla="*/ 160020 w 283380"/>
                <a:gd name="connsiteY5" fmla="*/ 106680 h 143030"/>
                <a:gd name="connsiteX6" fmla="*/ 98383 w 283380"/>
                <a:gd name="connsiteY6" fmla="*/ 45043 h 143030"/>
                <a:gd name="connsiteX7" fmla="*/ 81788 w 283380"/>
                <a:gd name="connsiteY7" fmla="*/ 45043 h 143030"/>
                <a:gd name="connsiteX8" fmla="*/ 3556 w 283380"/>
                <a:gd name="connsiteY8" fmla="*/ 123275 h 143030"/>
                <a:gd name="connsiteX9" fmla="*/ 3556 w 283380"/>
                <a:gd name="connsiteY9" fmla="*/ 139869 h 143030"/>
                <a:gd name="connsiteX10" fmla="*/ 12249 w 283380"/>
                <a:gd name="connsiteY10" fmla="*/ 143030 h 143030"/>
                <a:gd name="connsiteX11" fmla="*/ 20941 w 283380"/>
                <a:gd name="connsiteY11" fmla="*/ 139869 h 143030"/>
                <a:gd name="connsiteX12" fmla="*/ 90480 w 283380"/>
                <a:gd name="connsiteY12" fmla="*/ 70330 h 143030"/>
                <a:gd name="connsiteX13" fmla="*/ 152118 w 283380"/>
                <a:gd name="connsiteY13" fmla="*/ 131967 h 143030"/>
                <a:gd name="connsiteX14" fmla="*/ 168712 w 283380"/>
                <a:gd name="connsiteY14" fmla="*/ 131967 h 143030"/>
                <a:gd name="connsiteX15" fmla="*/ 259588 w 283380"/>
                <a:gd name="connsiteY15" fmla="*/ 41092 h 143030"/>
                <a:gd name="connsiteX16" fmla="*/ 259588 w 283380"/>
                <a:gd name="connsiteY16" fmla="*/ 85344 h 143030"/>
                <a:gd name="connsiteX17" fmla="*/ 271441 w 283380"/>
                <a:gd name="connsiteY17" fmla="*/ 97197 h 143030"/>
                <a:gd name="connsiteX18" fmla="*/ 283295 w 283380"/>
                <a:gd name="connsiteY18" fmla="*/ 85344 h 143030"/>
                <a:gd name="connsiteX19" fmla="*/ 283295 w 283380"/>
                <a:gd name="connsiteY19" fmla="*/ 11853 h 143030"/>
                <a:gd name="connsiteX20" fmla="*/ 272231 w 283380"/>
                <a:gd name="connsiteY20" fmla="*/ 0 h 14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3380" h="143030">
                  <a:moveTo>
                    <a:pt x="272231" y="0"/>
                  </a:moveTo>
                  <a:lnTo>
                    <a:pt x="198741" y="0"/>
                  </a:lnTo>
                  <a:cubicBezTo>
                    <a:pt x="192419" y="0"/>
                    <a:pt x="186888" y="5532"/>
                    <a:pt x="186888" y="11853"/>
                  </a:cubicBezTo>
                  <a:cubicBezTo>
                    <a:pt x="186888" y="18175"/>
                    <a:pt x="192419" y="23707"/>
                    <a:pt x="198741" y="23707"/>
                  </a:cubicBezTo>
                  <a:lnTo>
                    <a:pt x="242993" y="23707"/>
                  </a:lnTo>
                  <a:lnTo>
                    <a:pt x="160020" y="106680"/>
                  </a:lnTo>
                  <a:lnTo>
                    <a:pt x="98383" y="45043"/>
                  </a:lnTo>
                  <a:cubicBezTo>
                    <a:pt x="93641" y="40301"/>
                    <a:pt x="86529" y="40301"/>
                    <a:pt x="81788" y="45043"/>
                  </a:cubicBezTo>
                  <a:lnTo>
                    <a:pt x="3556" y="123275"/>
                  </a:lnTo>
                  <a:cubicBezTo>
                    <a:pt x="-1185" y="128016"/>
                    <a:pt x="-1185" y="135128"/>
                    <a:pt x="3556" y="139869"/>
                  </a:cubicBezTo>
                  <a:cubicBezTo>
                    <a:pt x="5926" y="142240"/>
                    <a:pt x="9088" y="143030"/>
                    <a:pt x="12249" y="143030"/>
                  </a:cubicBezTo>
                  <a:cubicBezTo>
                    <a:pt x="15409" y="143030"/>
                    <a:pt x="18570" y="142240"/>
                    <a:pt x="20941" y="139869"/>
                  </a:cubicBezTo>
                  <a:lnTo>
                    <a:pt x="90480" y="70330"/>
                  </a:lnTo>
                  <a:lnTo>
                    <a:pt x="152118" y="131967"/>
                  </a:lnTo>
                  <a:cubicBezTo>
                    <a:pt x="156859" y="136708"/>
                    <a:pt x="163971" y="136708"/>
                    <a:pt x="168712" y="131967"/>
                  </a:cubicBezTo>
                  <a:lnTo>
                    <a:pt x="259588" y="41092"/>
                  </a:lnTo>
                  <a:lnTo>
                    <a:pt x="259588" y="85344"/>
                  </a:lnTo>
                  <a:cubicBezTo>
                    <a:pt x="259588" y="91666"/>
                    <a:pt x="265120" y="97197"/>
                    <a:pt x="271441" y="97197"/>
                  </a:cubicBezTo>
                  <a:cubicBezTo>
                    <a:pt x="277763" y="97197"/>
                    <a:pt x="283295" y="91666"/>
                    <a:pt x="283295" y="85344"/>
                  </a:cubicBezTo>
                  <a:lnTo>
                    <a:pt x="283295" y="11853"/>
                  </a:lnTo>
                  <a:cubicBezTo>
                    <a:pt x="284085" y="5532"/>
                    <a:pt x="279344" y="0"/>
                    <a:pt x="272231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8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1052273" y="1925206"/>
            <a:ext cx="493098" cy="491518"/>
            <a:chOff x="11052273" y="1925206"/>
            <a:chExt cx="493098" cy="491518"/>
          </a:xfrm>
          <a:solidFill>
            <a:srgbClr val="000000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757EE49-AEF2-4803-A709-4417FC50B465}"/>
                </a:ext>
              </a:extLst>
            </p:cNvPr>
            <p:cNvSpPr/>
            <p:nvPr/>
          </p:nvSpPr>
          <p:spPr>
            <a:xfrm>
              <a:off x="11155397" y="2071397"/>
              <a:ext cx="284084" cy="143030"/>
            </a:xfrm>
            <a:custGeom>
              <a:avLst/>
              <a:gdLst>
                <a:gd name="connsiteX0" fmla="*/ 13039 w 284084"/>
                <a:gd name="connsiteY0" fmla="*/ 143030 h 143030"/>
                <a:gd name="connsiteX1" fmla="*/ 21731 w 284084"/>
                <a:gd name="connsiteY1" fmla="*/ 139869 h 143030"/>
                <a:gd name="connsiteX2" fmla="*/ 91271 w 284084"/>
                <a:gd name="connsiteY2" fmla="*/ 70330 h 143030"/>
                <a:gd name="connsiteX3" fmla="*/ 152908 w 284084"/>
                <a:gd name="connsiteY3" fmla="*/ 131967 h 143030"/>
                <a:gd name="connsiteX4" fmla="*/ 169503 w 284084"/>
                <a:gd name="connsiteY4" fmla="*/ 131967 h 143030"/>
                <a:gd name="connsiteX5" fmla="*/ 260378 w 284084"/>
                <a:gd name="connsiteY5" fmla="*/ 41092 h 143030"/>
                <a:gd name="connsiteX6" fmla="*/ 260378 w 284084"/>
                <a:gd name="connsiteY6" fmla="*/ 85344 h 143030"/>
                <a:gd name="connsiteX7" fmla="*/ 272231 w 284084"/>
                <a:gd name="connsiteY7" fmla="*/ 97197 h 143030"/>
                <a:gd name="connsiteX8" fmla="*/ 284085 w 284084"/>
                <a:gd name="connsiteY8" fmla="*/ 85344 h 143030"/>
                <a:gd name="connsiteX9" fmla="*/ 284085 w 284084"/>
                <a:gd name="connsiteY9" fmla="*/ 11853 h 143030"/>
                <a:gd name="connsiteX10" fmla="*/ 272231 w 284084"/>
                <a:gd name="connsiteY10" fmla="*/ 0 h 143030"/>
                <a:gd name="connsiteX11" fmla="*/ 198741 w 284084"/>
                <a:gd name="connsiteY11" fmla="*/ 0 h 143030"/>
                <a:gd name="connsiteX12" fmla="*/ 186888 w 284084"/>
                <a:gd name="connsiteY12" fmla="*/ 11853 h 143030"/>
                <a:gd name="connsiteX13" fmla="*/ 198741 w 284084"/>
                <a:gd name="connsiteY13" fmla="*/ 23707 h 143030"/>
                <a:gd name="connsiteX14" fmla="*/ 242994 w 284084"/>
                <a:gd name="connsiteY14" fmla="*/ 23707 h 143030"/>
                <a:gd name="connsiteX15" fmla="*/ 160020 w 284084"/>
                <a:gd name="connsiteY15" fmla="*/ 106680 h 143030"/>
                <a:gd name="connsiteX16" fmla="*/ 98383 w 284084"/>
                <a:gd name="connsiteY16" fmla="*/ 45043 h 143030"/>
                <a:gd name="connsiteX17" fmla="*/ 81788 w 284084"/>
                <a:gd name="connsiteY17" fmla="*/ 45043 h 143030"/>
                <a:gd name="connsiteX18" fmla="*/ 3556 w 284084"/>
                <a:gd name="connsiteY18" fmla="*/ 123275 h 143030"/>
                <a:gd name="connsiteX19" fmla="*/ 3556 w 284084"/>
                <a:gd name="connsiteY19" fmla="*/ 139869 h 143030"/>
                <a:gd name="connsiteX20" fmla="*/ 13039 w 284084"/>
                <a:gd name="connsiteY20" fmla="*/ 143030 h 14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4084" h="143030">
                  <a:moveTo>
                    <a:pt x="13039" y="143030"/>
                  </a:moveTo>
                  <a:cubicBezTo>
                    <a:pt x="16200" y="143030"/>
                    <a:pt x="19360" y="142240"/>
                    <a:pt x="21731" y="139869"/>
                  </a:cubicBezTo>
                  <a:lnTo>
                    <a:pt x="91271" y="70330"/>
                  </a:lnTo>
                  <a:lnTo>
                    <a:pt x="152908" y="131967"/>
                  </a:lnTo>
                  <a:cubicBezTo>
                    <a:pt x="157649" y="136708"/>
                    <a:pt x="164761" y="136708"/>
                    <a:pt x="169503" y="131967"/>
                  </a:cubicBezTo>
                  <a:lnTo>
                    <a:pt x="260378" y="41092"/>
                  </a:lnTo>
                  <a:lnTo>
                    <a:pt x="260378" y="85344"/>
                  </a:lnTo>
                  <a:cubicBezTo>
                    <a:pt x="260378" y="91666"/>
                    <a:pt x="265910" y="97197"/>
                    <a:pt x="272231" y="97197"/>
                  </a:cubicBezTo>
                  <a:cubicBezTo>
                    <a:pt x="278554" y="97197"/>
                    <a:pt x="284085" y="91666"/>
                    <a:pt x="284085" y="85344"/>
                  </a:cubicBezTo>
                  <a:lnTo>
                    <a:pt x="284085" y="11853"/>
                  </a:lnTo>
                  <a:cubicBezTo>
                    <a:pt x="284085" y="5532"/>
                    <a:pt x="278554" y="0"/>
                    <a:pt x="272231" y="0"/>
                  </a:cubicBezTo>
                  <a:lnTo>
                    <a:pt x="198741" y="0"/>
                  </a:lnTo>
                  <a:cubicBezTo>
                    <a:pt x="192419" y="0"/>
                    <a:pt x="186888" y="5532"/>
                    <a:pt x="186888" y="11853"/>
                  </a:cubicBezTo>
                  <a:cubicBezTo>
                    <a:pt x="186888" y="18175"/>
                    <a:pt x="192419" y="23707"/>
                    <a:pt x="198741" y="23707"/>
                  </a:cubicBezTo>
                  <a:lnTo>
                    <a:pt x="242994" y="23707"/>
                  </a:lnTo>
                  <a:lnTo>
                    <a:pt x="160020" y="106680"/>
                  </a:lnTo>
                  <a:lnTo>
                    <a:pt x="98383" y="45043"/>
                  </a:lnTo>
                  <a:cubicBezTo>
                    <a:pt x="93641" y="40301"/>
                    <a:pt x="86529" y="40301"/>
                    <a:pt x="81788" y="45043"/>
                  </a:cubicBezTo>
                  <a:lnTo>
                    <a:pt x="3556" y="123275"/>
                  </a:lnTo>
                  <a:cubicBezTo>
                    <a:pt x="-1185" y="128016"/>
                    <a:pt x="-1185" y="135128"/>
                    <a:pt x="3556" y="139869"/>
                  </a:cubicBezTo>
                  <a:cubicBezTo>
                    <a:pt x="6717" y="141450"/>
                    <a:pt x="9878" y="143030"/>
                    <a:pt x="13039" y="14303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89F6257-ED7A-4825-AE9E-E8CFDBDA691F}"/>
                </a:ext>
              </a:extLst>
            </p:cNvPr>
            <p:cNvSpPr/>
            <p:nvPr/>
          </p:nvSpPr>
          <p:spPr>
            <a:xfrm>
              <a:off x="11052273" y="1925206"/>
              <a:ext cx="493098" cy="491518"/>
            </a:xfrm>
            <a:custGeom>
              <a:avLst/>
              <a:gdLst>
                <a:gd name="connsiteX0" fmla="*/ 464651 w 493098"/>
                <a:gd name="connsiteY0" fmla="*/ 0 h 491518"/>
                <a:gd name="connsiteX1" fmla="*/ 27658 w 493098"/>
                <a:gd name="connsiteY1" fmla="*/ 0 h 491518"/>
                <a:gd name="connsiteX2" fmla="*/ 0 w 493098"/>
                <a:gd name="connsiteY2" fmla="*/ 27658 h 491518"/>
                <a:gd name="connsiteX3" fmla="*/ 0 w 493098"/>
                <a:gd name="connsiteY3" fmla="*/ 56106 h 491518"/>
                <a:gd name="connsiteX4" fmla="*/ 27658 w 493098"/>
                <a:gd name="connsiteY4" fmla="*/ 83764 h 491518"/>
                <a:gd name="connsiteX5" fmla="*/ 33980 w 493098"/>
                <a:gd name="connsiteY5" fmla="*/ 83764 h 491518"/>
                <a:gd name="connsiteX6" fmla="*/ 33980 w 493098"/>
                <a:gd name="connsiteY6" fmla="*/ 362712 h 491518"/>
                <a:gd name="connsiteX7" fmla="*/ 45833 w 493098"/>
                <a:gd name="connsiteY7" fmla="*/ 374565 h 491518"/>
                <a:gd name="connsiteX8" fmla="*/ 234697 w 493098"/>
                <a:gd name="connsiteY8" fmla="*/ 374565 h 491518"/>
                <a:gd name="connsiteX9" fmla="*/ 234697 w 493098"/>
                <a:gd name="connsiteY9" fmla="*/ 408545 h 491518"/>
                <a:gd name="connsiteX10" fmla="*/ 203878 w 493098"/>
                <a:gd name="connsiteY10" fmla="*/ 448846 h 491518"/>
                <a:gd name="connsiteX11" fmla="*/ 246550 w 493098"/>
                <a:gd name="connsiteY11" fmla="*/ 491518 h 491518"/>
                <a:gd name="connsiteX12" fmla="*/ 289222 w 493098"/>
                <a:gd name="connsiteY12" fmla="*/ 448846 h 491518"/>
                <a:gd name="connsiteX13" fmla="*/ 258403 w 493098"/>
                <a:gd name="connsiteY13" fmla="*/ 408545 h 491518"/>
                <a:gd name="connsiteX14" fmla="*/ 258403 w 493098"/>
                <a:gd name="connsiteY14" fmla="*/ 374565 h 491518"/>
                <a:gd name="connsiteX15" fmla="*/ 447267 w 493098"/>
                <a:gd name="connsiteY15" fmla="*/ 374565 h 491518"/>
                <a:gd name="connsiteX16" fmla="*/ 459120 w 493098"/>
                <a:gd name="connsiteY16" fmla="*/ 362712 h 491518"/>
                <a:gd name="connsiteX17" fmla="*/ 459120 w 493098"/>
                <a:gd name="connsiteY17" fmla="*/ 83764 h 491518"/>
                <a:gd name="connsiteX18" fmla="*/ 465441 w 493098"/>
                <a:gd name="connsiteY18" fmla="*/ 83764 h 491518"/>
                <a:gd name="connsiteX19" fmla="*/ 493099 w 493098"/>
                <a:gd name="connsiteY19" fmla="*/ 56106 h 491518"/>
                <a:gd name="connsiteX20" fmla="*/ 493099 w 493098"/>
                <a:gd name="connsiteY20" fmla="*/ 27658 h 491518"/>
                <a:gd name="connsiteX21" fmla="*/ 464651 w 493098"/>
                <a:gd name="connsiteY21" fmla="*/ 0 h 491518"/>
                <a:gd name="connsiteX22" fmla="*/ 264724 w 493098"/>
                <a:gd name="connsiteY22" fmla="*/ 449636 h 491518"/>
                <a:gd name="connsiteX23" fmla="*/ 245760 w 493098"/>
                <a:gd name="connsiteY23" fmla="*/ 468602 h 491518"/>
                <a:gd name="connsiteX24" fmla="*/ 226794 w 493098"/>
                <a:gd name="connsiteY24" fmla="*/ 449636 h 491518"/>
                <a:gd name="connsiteX25" fmla="*/ 245760 w 493098"/>
                <a:gd name="connsiteY25" fmla="*/ 430671 h 491518"/>
                <a:gd name="connsiteX26" fmla="*/ 264724 w 493098"/>
                <a:gd name="connsiteY26" fmla="*/ 449636 h 491518"/>
                <a:gd name="connsiteX27" fmla="*/ 434622 w 493098"/>
                <a:gd name="connsiteY27" fmla="*/ 351649 h 491518"/>
                <a:gd name="connsiteX28" fmla="*/ 56897 w 493098"/>
                <a:gd name="connsiteY28" fmla="*/ 351649 h 491518"/>
                <a:gd name="connsiteX29" fmla="*/ 56897 w 493098"/>
                <a:gd name="connsiteY29" fmla="*/ 84554 h 491518"/>
                <a:gd name="connsiteX30" fmla="*/ 434622 w 493098"/>
                <a:gd name="connsiteY30" fmla="*/ 84554 h 491518"/>
                <a:gd name="connsiteX31" fmla="*/ 434622 w 493098"/>
                <a:gd name="connsiteY31" fmla="*/ 351649 h 491518"/>
                <a:gd name="connsiteX32" fmla="*/ 468602 w 493098"/>
                <a:gd name="connsiteY32" fmla="*/ 56106 h 491518"/>
                <a:gd name="connsiteX33" fmla="*/ 464651 w 493098"/>
                <a:gd name="connsiteY33" fmla="*/ 60057 h 491518"/>
                <a:gd name="connsiteX34" fmla="*/ 446476 w 493098"/>
                <a:gd name="connsiteY34" fmla="*/ 60057 h 491518"/>
                <a:gd name="connsiteX35" fmla="*/ 45833 w 493098"/>
                <a:gd name="connsiteY35" fmla="*/ 60057 h 491518"/>
                <a:gd name="connsiteX36" fmla="*/ 27658 w 493098"/>
                <a:gd name="connsiteY36" fmla="*/ 60057 h 491518"/>
                <a:gd name="connsiteX37" fmla="*/ 23707 w 493098"/>
                <a:gd name="connsiteY37" fmla="*/ 56106 h 491518"/>
                <a:gd name="connsiteX38" fmla="*/ 23707 w 493098"/>
                <a:gd name="connsiteY38" fmla="*/ 27658 h 491518"/>
                <a:gd name="connsiteX39" fmla="*/ 27658 w 493098"/>
                <a:gd name="connsiteY39" fmla="*/ 23707 h 491518"/>
                <a:gd name="connsiteX40" fmla="*/ 464651 w 493098"/>
                <a:gd name="connsiteY40" fmla="*/ 23707 h 491518"/>
                <a:gd name="connsiteX41" fmla="*/ 468602 w 493098"/>
                <a:gd name="connsiteY41" fmla="*/ 27658 h 491518"/>
                <a:gd name="connsiteX42" fmla="*/ 468602 w 493098"/>
                <a:gd name="connsiteY42" fmla="*/ 56106 h 491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93098" h="491518">
                  <a:moveTo>
                    <a:pt x="464651" y="0"/>
                  </a:moveTo>
                  <a:lnTo>
                    <a:pt x="27658" y="0"/>
                  </a:lnTo>
                  <a:cubicBezTo>
                    <a:pt x="12644" y="0"/>
                    <a:pt x="0" y="12644"/>
                    <a:pt x="0" y="27658"/>
                  </a:cubicBezTo>
                  <a:lnTo>
                    <a:pt x="0" y="56106"/>
                  </a:lnTo>
                  <a:cubicBezTo>
                    <a:pt x="0" y="71120"/>
                    <a:pt x="12644" y="83764"/>
                    <a:pt x="27658" y="83764"/>
                  </a:cubicBezTo>
                  <a:lnTo>
                    <a:pt x="33980" y="83764"/>
                  </a:lnTo>
                  <a:lnTo>
                    <a:pt x="33980" y="362712"/>
                  </a:lnTo>
                  <a:cubicBezTo>
                    <a:pt x="33980" y="369034"/>
                    <a:pt x="39511" y="374565"/>
                    <a:pt x="45833" y="374565"/>
                  </a:cubicBezTo>
                  <a:lnTo>
                    <a:pt x="234697" y="374565"/>
                  </a:lnTo>
                  <a:lnTo>
                    <a:pt x="234697" y="408545"/>
                  </a:lnTo>
                  <a:cubicBezTo>
                    <a:pt x="217311" y="414076"/>
                    <a:pt x="203878" y="429881"/>
                    <a:pt x="203878" y="448846"/>
                  </a:cubicBezTo>
                  <a:cubicBezTo>
                    <a:pt x="203878" y="472553"/>
                    <a:pt x="222843" y="491518"/>
                    <a:pt x="246550" y="491518"/>
                  </a:cubicBezTo>
                  <a:cubicBezTo>
                    <a:pt x="270257" y="491518"/>
                    <a:pt x="289222" y="472553"/>
                    <a:pt x="289222" y="448846"/>
                  </a:cubicBezTo>
                  <a:cubicBezTo>
                    <a:pt x="289222" y="429881"/>
                    <a:pt x="276578" y="413286"/>
                    <a:pt x="258403" y="408545"/>
                  </a:cubicBezTo>
                  <a:lnTo>
                    <a:pt x="258403" y="374565"/>
                  </a:lnTo>
                  <a:lnTo>
                    <a:pt x="447267" y="374565"/>
                  </a:lnTo>
                  <a:cubicBezTo>
                    <a:pt x="453588" y="374565"/>
                    <a:pt x="459120" y="369034"/>
                    <a:pt x="459120" y="362712"/>
                  </a:cubicBezTo>
                  <a:lnTo>
                    <a:pt x="459120" y="83764"/>
                  </a:lnTo>
                  <a:lnTo>
                    <a:pt x="465441" y="83764"/>
                  </a:lnTo>
                  <a:cubicBezTo>
                    <a:pt x="480455" y="83764"/>
                    <a:pt x="493099" y="71120"/>
                    <a:pt x="493099" y="56106"/>
                  </a:cubicBezTo>
                  <a:lnTo>
                    <a:pt x="493099" y="27658"/>
                  </a:lnTo>
                  <a:cubicBezTo>
                    <a:pt x="492309" y="12644"/>
                    <a:pt x="479665" y="0"/>
                    <a:pt x="464651" y="0"/>
                  </a:cubicBezTo>
                  <a:close/>
                  <a:moveTo>
                    <a:pt x="264724" y="449636"/>
                  </a:moveTo>
                  <a:cubicBezTo>
                    <a:pt x="264724" y="459909"/>
                    <a:pt x="256032" y="468602"/>
                    <a:pt x="245760" y="468602"/>
                  </a:cubicBezTo>
                  <a:cubicBezTo>
                    <a:pt x="235487" y="468602"/>
                    <a:pt x="226794" y="459909"/>
                    <a:pt x="226794" y="449636"/>
                  </a:cubicBezTo>
                  <a:cubicBezTo>
                    <a:pt x="226794" y="439364"/>
                    <a:pt x="235487" y="430671"/>
                    <a:pt x="245760" y="430671"/>
                  </a:cubicBezTo>
                  <a:cubicBezTo>
                    <a:pt x="256032" y="430671"/>
                    <a:pt x="264724" y="439364"/>
                    <a:pt x="264724" y="449636"/>
                  </a:cubicBezTo>
                  <a:close/>
                  <a:moveTo>
                    <a:pt x="434622" y="351649"/>
                  </a:moveTo>
                  <a:lnTo>
                    <a:pt x="56897" y="351649"/>
                  </a:lnTo>
                  <a:lnTo>
                    <a:pt x="56897" y="84554"/>
                  </a:lnTo>
                  <a:lnTo>
                    <a:pt x="434622" y="84554"/>
                  </a:lnTo>
                  <a:lnTo>
                    <a:pt x="434622" y="351649"/>
                  </a:lnTo>
                  <a:close/>
                  <a:moveTo>
                    <a:pt x="468602" y="56106"/>
                  </a:moveTo>
                  <a:cubicBezTo>
                    <a:pt x="468602" y="58477"/>
                    <a:pt x="467022" y="60057"/>
                    <a:pt x="464651" y="60057"/>
                  </a:cubicBezTo>
                  <a:lnTo>
                    <a:pt x="446476" y="60057"/>
                  </a:lnTo>
                  <a:lnTo>
                    <a:pt x="45833" y="60057"/>
                  </a:lnTo>
                  <a:lnTo>
                    <a:pt x="27658" y="60057"/>
                  </a:lnTo>
                  <a:cubicBezTo>
                    <a:pt x="25288" y="60057"/>
                    <a:pt x="23707" y="58477"/>
                    <a:pt x="23707" y="56106"/>
                  </a:cubicBezTo>
                  <a:lnTo>
                    <a:pt x="23707" y="27658"/>
                  </a:lnTo>
                  <a:cubicBezTo>
                    <a:pt x="23707" y="25287"/>
                    <a:pt x="25288" y="23707"/>
                    <a:pt x="27658" y="23707"/>
                  </a:cubicBezTo>
                  <a:lnTo>
                    <a:pt x="464651" y="23707"/>
                  </a:lnTo>
                  <a:cubicBezTo>
                    <a:pt x="467022" y="23707"/>
                    <a:pt x="468602" y="25287"/>
                    <a:pt x="468602" y="27658"/>
                  </a:cubicBezTo>
                  <a:lnTo>
                    <a:pt x="468602" y="5610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1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8744034" y="868647"/>
            <a:ext cx="485196" cy="482857"/>
            <a:chOff x="8744034" y="868647"/>
            <a:chExt cx="485196" cy="482857"/>
          </a:xfrm>
          <a:solidFill>
            <a:srgbClr val="000000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0435812-6853-4ECE-A5E8-7BB1D0E89ED6}"/>
                </a:ext>
              </a:extLst>
            </p:cNvPr>
            <p:cNvSpPr/>
            <p:nvPr/>
          </p:nvSpPr>
          <p:spPr>
            <a:xfrm>
              <a:off x="8923590" y="951652"/>
              <a:ext cx="125469" cy="301864"/>
            </a:xfrm>
            <a:custGeom>
              <a:avLst/>
              <a:gdLst>
                <a:gd name="connsiteX0" fmla="*/ 70154 w 125469"/>
                <a:gd name="connsiteY0" fmla="*/ 66379 h 301864"/>
                <a:gd name="connsiteX1" fmla="*/ 106505 w 125469"/>
                <a:gd name="connsiteY1" fmla="*/ 75071 h 301864"/>
                <a:gd name="connsiteX2" fmla="*/ 123099 w 125469"/>
                <a:gd name="connsiteY2" fmla="*/ 71910 h 301864"/>
                <a:gd name="connsiteX3" fmla="*/ 119938 w 125469"/>
                <a:gd name="connsiteY3" fmla="*/ 55316 h 301864"/>
                <a:gd name="connsiteX4" fmla="*/ 78056 w 125469"/>
                <a:gd name="connsiteY4" fmla="*/ 42672 h 301864"/>
                <a:gd name="connsiteX5" fmla="*/ 78056 w 125469"/>
                <a:gd name="connsiteY5" fmla="*/ 11853 h 301864"/>
                <a:gd name="connsiteX6" fmla="*/ 66202 w 125469"/>
                <a:gd name="connsiteY6" fmla="*/ 0 h 301864"/>
                <a:gd name="connsiteX7" fmla="*/ 54349 w 125469"/>
                <a:gd name="connsiteY7" fmla="*/ 11853 h 301864"/>
                <a:gd name="connsiteX8" fmla="*/ 54349 w 125469"/>
                <a:gd name="connsiteY8" fmla="*/ 43462 h 301864"/>
                <a:gd name="connsiteX9" fmla="*/ 615 w 125469"/>
                <a:gd name="connsiteY9" fmla="*/ 101939 h 301864"/>
                <a:gd name="connsiteX10" fmla="*/ 61461 w 125469"/>
                <a:gd name="connsiteY10" fmla="*/ 160415 h 301864"/>
                <a:gd name="connsiteX11" fmla="*/ 67783 w 125469"/>
                <a:gd name="connsiteY11" fmla="*/ 161996 h 301864"/>
                <a:gd name="connsiteX12" fmla="*/ 101762 w 125469"/>
                <a:gd name="connsiteY12" fmla="*/ 199926 h 301864"/>
                <a:gd name="connsiteX13" fmla="*/ 55140 w 125469"/>
                <a:gd name="connsiteY13" fmla="*/ 236276 h 301864"/>
                <a:gd name="connsiteX14" fmla="*/ 18789 w 125469"/>
                <a:gd name="connsiteY14" fmla="*/ 227584 h 301864"/>
                <a:gd name="connsiteX15" fmla="*/ 2195 w 125469"/>
                <a:gd name="connsiteY15" fmla="*/ 230745 h 301864"/>
                <a:gd name="connsiteX16" fmla="*/ 5356 w 125469"/>
                <a:gd name="connsiteY16" fmla="*/ 247340 h 301864"/>
                <a:gd name="connsiteX17" fmla="*/ 54349 w 125469"/>
                <a:gd name="connsiteY17" fmla="*/ 259983 h 301864"/>
                <a:gd name="connsiteX18" fmla="*/ 54349 w 125469"/>
                <a:gd name="connsiteY18" fmla="*/ 290012 h 301864"/>
                <a:gd name="connsiteX19" fmla="*/ 66202 w 125469"/>
                <a:gd name="connsiteY19" fmla="*/ 301865 h 301864"/>
                <a:gd name="connsiteX20" fmla="*/ 78056 w 125469"/>
                <a:gd name="connsiteY20" fmla="*/ 290012 h 301864"/>
                <a:gd name="connsiteX21" fmla="*/ 78056 w 125469"/>
                <a:gd name="connsiteY21" fmla="*/ 256822 h 301864"/>
                <a:gd name="connsiteX22" fmla="*/ 125469 w 125469"/>
                <a:gd name="connsiteY22" fmla="*/ 199926 h 301864"/>
                <a:gd name="connsiteX23" fmla="*/ 74105 w 125469"/>
                <a:gd name="connsiteY23" fmla="*/ 139079 h 301864"/>
                <a:gd name="connsiteX24" fmla="*/ 66993 w 125469"/>
                <a:gd name="connsiteY24" fmla="*/ 137499 h 301864"/>
                <a:gd name="connsiteX25" fmla="*/ 23531 w 125469"/>
                <a:gd name="connsiteY25" fmla="*/ 101939 h 301864"/>
                <a:gd name="connsiteX26" fmla="*/ 70154 w 125469"/>
                <a:gd name="connsiteY26" fmla="*/ 66379 h 30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5469" h="301864">
                  <a:moveTo>
                    <a:pt x="70154" y="66379"/>
                  </a:moveTo>
                  <a:cubicBezTo>
                    <a:pt x="84378" y="66379"/>
                    <a:pt x="100182" y="71120"/>
                    <a:pt x="106505" y="75071"/>
                  </a:cubicBezTo>
                  <a:cubicBezTo>
                    <a:pt x="112036" y="79022"/>
                    <a:pt x="119148" y="77442"/>
                    <a:pt x="123099" y="71910"/>
                  </a:cubicBezTo>
                  <a:cubicBezTo>
                    <a:pt x="127050" y="66379"/>
                    <a:pt x="125469" y="59267"/>
                    <a:pt x="119938" y="55316"/>
                  </a:cubicBezTo>
                  <a:cubicBezTo>
                    <a:pt x="110456" y="48994"/>
                    <a:pt x="93860" y="44252"/>
                    <a:pt x="78056" y="42672"/>
                  </a:cubicBezTo>
                  <a:lnTo>
                    <a:pt x="78056" y="11853"/>
                  </a:lnTo>
                  <a:cubicBezTo>
                    <a:pt x="78056" y="5532"/>
                    <a:pt x="72525" y="0"/>
                    <a:pt x="66202" y="0"/>
                  </a:cubicBezTo>
                  <a:cubicBezTo>
                    <a:pt x="59881" y="0"/>
                    <a:pt x="54349" y="5532"/>
                    <a:pt x="54349" y="11853"/>
                  </a:cubicBezTo>
                  <a:lnTo>
                    <a:pt x="54349" y="43462"/>
                  </a:lnTo>
                  <a:cubicBezTo>
                    <a:pt x="17209" y="49784"/>
                    <a:pt x="615" y="75861"/>
                    <a:pt x="615" y="101939"/>
                  </a:cubicBezTo>
                  <a:cubicBezTo>
                    <a:pt x="615" y="145401"/>
                    <a:pt x="41706" y="155674"/>
                    <a:pt x="61461" y="160415"/>
                  </a:cubicBezTo>
                  <a:cubicBezTo>
                    <a:pt x="63832" y="161205"/>
                    <a:pt x="65412" y="161205"/>
                    <a:pt x="67783" y="161996"/>
                  </a:cubicBezTo>
                  <a:cubicBezTo>
                    <a:pt x="97811" y="170688"/>
                    <a:pt x="101762" y="186492"/>
                    <a:pt x="101762" y="199926"/>
                  </a:cubicBezTo>
                  <a:cubicBezTo>
                    <a:pt x="101762" y="222052"/>
                    <a:pt x="83588" y="236276"/>
                    <a:pt x="55140" y="236276"/>
                  </a:cubicBezTo>
                  <a:cubicBezTo>
                    <a:pt x="40916" y="236276"/>
                    <a:pt x="25111" y="231535"/>
                    <a:pt x="18789" y="227584"/>
                  </a:cubicBezTo>
                  <a:cubicBezTo>
                    <a:pt x="13258" y="223633"/>
                    <a:pt x="6146" y="225213"/>
                    <a:pt x="2195" y="230745"/>
                  </a:cubicBezTo>
                  <a:cubicBezTo>
                    <a:pt x="-1756" y="236276"/>
                    <a:pt x="-175" y="243388"/>
                    <a:pt x="5356" y="247340"/>
                  </a:cubicBezTo>
                  <a:cubicBezTo>
                    <a:pt x="16419" y="254452"/>
                    <a:pt x="36175" y="259983"/>
                    <a:pt x="54349" y="259983"/>
                  </a:cubicBezTo>
                  <a:lnTo>
                    <a:pt x="54349" y="290012"/>
                  </a:lnTo>
                  <a:cubicBezTo>
                    <a:pt x="54349" y="296333"/>
                    <a:pt x="59881" y="301865"/>
                    <a:pt x="66202" y="301865"/>
                  </a:cubicBezTo>
                  <a:cubicBezTo>
                    <a:pt x="72525" y="301865"/>
                    <a:pt x="78056" y="296333"/>
                    <a:pt x="78056" y="290012"/>
                  </a:cubicBezTo>
                  <a:lnTo>
                    <a:pt x="78056" y="256822"/>
                  </a:lnTo>
                  <a:cubicBezTo>
                    <a:pt x="110456" y="248920"/>
                    <a:pt x="125469" y="224423"/>
                    <a:pt x="125469" y="199926"/>
                  </a:cubicBezTo>
                  <a:cubicBezTo>
                    <a:pt x="125469" y="169108"/>
                    <a:pt x="108085" y="149352"/>
                    <a:pt x="74105" y="139079"/>
                  </a:cubicBezTo>
                  <a:cubicBezTo>
                    <a:pt x="71735" y="138289"/>
                    <a:pt x="70154" y="138289"/>
                    <a:pt x="66993" y="137499"/>
                  </a:cubicBezTo>
                  <a:cubicBezTo>
                    <a:pt x="43287" y="131177"/>
                    <a:pt x="23531" y="124855"/>
                    <a:pt x="23531" y="101939"/>
                  </a:cubicBezTo>
                  <a:cubicBezTo>
                    <a:pt x="23531" y="80603"/>
                    <a:pt x="41706" y="66379"/>
                    <a:pt x="70154" y="6637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9CDB287-3C80-4373-8AD7-0D0FD97D7631}"/>
                </a:ext>
              </a:extLst>
            </p:cNvPr>
            <p:cNvSpPr/>
            <p:nvPr/>
          </p:nvSpPr>
          <p:spPr>
            <a:xfrm>
              <a:off x="8744034" y="868647"/>
              <a:ext cx="485196" cy="482857"/>
            </a:xfrm>
            <a:custGeom>
              <a:avLst/>
              <a:gdLst>
                <a:gd name="connsiteX0" fmla="*/ 478874 w 485196"/>
                <a:gd name="connsiteY0" fmla="*/ 10305 h 482857"/>
                <a:gd name="connsiteX1" fmla="*/ 471763 w 485196"/>
                <a:gd name="connsiteY1" fmla="*/ 822 h 482857"/>
                <a:gd name="connsiteX2" fmla="*/ 459910 w 485196"/>
                <a:gd name="connsiteY2" fmla="*/ 2403 h 482857"/>
                <a:gd name="connsiteX3" fmla="*/ 346908 w 485196"/>
                <a:gd name="connsiteY3" fmla="*/ 40333 h 482857"/>
                <a:gd name="connsiteX4" fmla="*/ 248130 w 485196"/>
                <a:gd name="connsiteY4" fmla="*/ 11885 h 482857"/>
                <a:gd name="connsiteX5" fmla="*/ 235487 w 485196"/>
                <a:gd name="connsiteY5" fmla="*/ 11885 h 482857"/>
                <a:gd name="connsiteX6" fmla="*/ 136709 w 485196"/>
                <a:gd name="connsiteY6" fmla="*/ 40333 h 482857"/>
                <a:gd name="connsiteX7" fmla="*/ 23707 w 485196"/>
                <a:gd name="connsiteY7" fmla="*/ 2403 h 482857"/>
                <a:gd name="connsiteX8" fmla="*/ 11853 w 485196"/>
                <a:gd name="connsiteY8" fmla="*/ 822 h 482857"/>
                <a:gd name="connsiteX9" fmla="*/ 4741 w 485196"/>
                <a:gd name="connsiteY9" fmla="*/ 10305 h 482857"/>
                <a:gd name="connsiteX10" fmla="*/ 0 w 485196"/>
                <a:gd name="connsiteY10" fmla="*/ 79844 h 482857"/>
                <a:gd name="connsiteX11" fmla="*/ 237067 w 485196"/>
                <a:gd name="connsiteY11" fmla="*/ 481277 h 482857"/>
                <a:gd name="connsiteX12" fmla="*/ 242599 w 485196"/>
                <a:gd name="connsiteY12" fmla="*/ 482858 h 482857"/>
                <a:gd name="connsiteX13" fmla="*/ 248130 w 485196"/>
                <a:gd name="connsiteY13" fmla="*/ 481277 h 482857"/>
                <a:gd name="connsiteX14" fmla="*/ 485197 w 485196"/>
                <a:gd name="connsiteY14" fmla="*/ 79844 h 482857"/>
                <a:gd name="connsiteX15" fmla="*/ 478874 w 485196"/>
                <a:gd name="connsiteY15" fmla="*/ 10305 h 482857"/>
                <a:gd name="connsiteX16" fmla="*/ 241808 w 485196"/>
                <a:gd name="connsiteY16" fmla="*/ 457571 h 482857"/>
                <a:gd name="connsiteX17" fmla="*/ 23707 w 485196"/>
                <a:gd name="connsiteY17" fmla="*/ 79844 h 482857"/>
                <a:gd name="connsiteX18" fmla="*/ 26078 w 485196"/>
                <a:gd name="connsiteY18" fmla="*/ 32431 h 482857"/>
                <a:gd name="connsiteX19" fmla="*/ 136709 w 485196"/>
                <a:gd name="connsiteY19" fmla="*/ 64040 h 482857"/>
                <a:gd name="connsiteX20" fmla="*/ 241808 w 485196"/>
                <a:gd name="connsiteY20" fmla="*/ 36382 h 482857"/>
                <a:gd name="connsiteX21" fmla="*/ 346908 w 485196"/>
                <a:gd name="connsiteY21" fmla="*/ 64040 h 482857"/>
                <a:gd name="connsiteX22" fmla="*/ 457539 w 485196"/>
                <a:gd name="connsiteY22" fmla="*/ 32431 h 482857"/>
                <a:gd name="connsiteX23" fmla="*/ 459910 w 485196"/>
                <a:gd name="connsiteY23" fmla="*/ 79844 h 482857"/>
                <a:gd name="connsiteX24" fmla="*/ 241808 w 485196"/>
                <a:gd name="connsiteY24" fmla="*/ 457571 h 48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85196" h="482857">
                  <a:moveTo>
                    <a:pt x="478874" y="10305"/>
                  </a:moveTo>
                  <a:cubicBezTo>
                    <a:pt x="478084" y="6354"/>
                    <a:pt x="475714" y="2403"/>
                    <a:pt x="471763" y="822"/>
                  </a:cubicBezTo>
                  <a:cubicBezTo>
                    <a:pt x="467812" y="-758"/>
                    <a:pt x="463861" y="32"/>
                    <a:pt x="459910" y="2403"/>
                  </a:cubicBezTo>
                  <a:cubicBezTo>
                    <a:pt x="426720" y="26900"/>
                    <a:pt x="387209" y="40333"/>
                    <a:pt x="346908" y="40333"/>
                  </a:cubicBezTo>
                  <a:cubicBezTo>
                    <a:pt x="312138" y="40333"/>
                    <a:pt x="278159" y="30851"/>
                    <a:pt x="248130" y="11885"/>
                  </a:cubicBezTo>
                  <a:cubicBezTo>
                    <a:pt x="244179" y="9515"/>
                    <a:pt x="239438" y="9515"/>
                    <a:pt x="235487" y="11885"/>
                  </a:cubicBezTo>
                  <a:cubicBezTo>
                    <a:pt x="205458" y="30060"/>
                    <a:pt x="171479" y="40333"/>
                    <a:pt x="136709" y="40333"/>
                  </a:cubicBezTo>
                  <a:cubicBezTo>
                    <a:pt x="96408" y="40333"/>
                    <a:pt x="56897" y="26900"/>
                    <a:pt x="23707" y="2403"/>
                  </a:cubicBezTo>
                  <a:cubicBezTo>
                    <a:pt x="20546" y="32"/>
                    <a:pt x="15804" y="-758"/>
                    <a:pt x="11853" y="822"/>
                  </a:cubicBezTo>
                  <a:cubicBezTo>
                    <a:pt x="7902" y="2403"/>
                    <a:pt x="5532" y="5564"/>
                    <a:pt x="4741" y="10305"/>
                  </a:cubicBezTo>
                  <a:cubicBezTo>
                    <a:pt x="1581" y="33221"/>
                    <a:pt x="0" y="56928"/>
                    <a:pt x="0" y="79844"/>
                  </a:cubicBezTo>
                  <a:cubicBezTo>
                    <a:pt x="0" y="252113"/>
                    <a:pt x="93247" y="409367"/>
                    <a:pt x="237067" y="481277"/>
                  </a:cubicBezTo>
                  <a:cubicBezTo>
                    <a:pt x="238648" y="482068"/>
                    <a:pt x="240228" y="482858"/>
                    <a:pt x="242599" y="482858"/>
                  </a:cubicBezTo>
                  <a:cubicBezTo>
                    <a:pt x="244969" y="482858"/>
                    <a:pt x="246550" y="482068"/>
                    <a:pt x="248130" y="481277"/>
                  </a:cubicBezTo>
                  <a:cubicBezTo>
                    <a:pt x="391950" y="409367"/>
                    <a:pt x="485197" y="252113"/>
                    <a:pt x="485197" y="79844"/>
                  </a:cubicBezTo>
                  <a:cubicBezTo>
                    <a:pt x="483617" y="56928"/>
                    <a:pt x="482036" y="33221"/>
                    <a:pt x="478874" y="10305"/>
                  </a:cubicBezTo>
                  <a:close/>
                  <a:moveTo>
                    <a:pt x="241808" y="457571"/>
                  </a:moveTo>
                  <a:cubicBezTo>
                    <a:pt x="109051" y="388821"/>
                    <a:pt x="23707" y="241050"/>
                    <a:pt x="23707" y="79844"/>
                  </a:cubicBezTo>
                  <a:cubicBezTo>
                    <a:pt x="23707" y="64040"/>
                    <a:pt x="24497" y="48236"/>
                    <a:pt x="26078" y="32431"/>
                  </a:cubicBezTo>
                  <a:cubicBezTo>
                    <a:pt x="60057" y="52977"/>
                    <a:pt x="97988" y="64040"/>
                    <a:pt x="136709" y="64040"/>
                  </a:cubicBezTo>
                  <a:cubicBezTo>
                    <a:pt x="173059" y="64040"/>
                    <a:pt x="209409" y="54557"/>
                    <a:pt x="241808" y="36382"/>
                  </a:cubicBezTo>
                  <a:cubicBezTo>
                    <a:pt x="274208" y="54557"/>
                    <a:pt x="309768" y="64040"/>
                    <a:pt x="346908" y="64040"/>
                  </a:cubicBezTo>
                  <a:cubicBezTo>
                    <a:pt x="386419" y="64040"/>
                    <a:pt x="424350" y="52977"/>
                    <a:pt x="457539" y="32431"/>
                  </a:cubicBezTo>
                  <a:cubicBezTo>
                    <a:pt x="459119" y="48236"/>
                    <a:pt x="459910" y="64040"/>
                    <a:pt x="459910" y="79844"/>
                  </a:cubicBezTo>
                  <a:cubicBezTo>
                    <a:pt x="459910" y="241050"/>
                    <a:pt x="374566" y="388031"/>
                    <a:pt x="241808" y="45757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9923836" y="861567"/>
            <a:ext cx="436202" cy="498630"/>
            <a:chOff x="9923836" y="861567"/>
            <a:chExt cx="436202" cy="498630"/>
          </a:xfrm>
          <a:solidFill>
            <a:srgbClr val="000000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A44EC-3DC6-4D30-8A46-1BD1024C7D5C}"/>
                </a:ext>
              </a:extLst>
            </p:cNvPr>
            <p:cNvSpPr/>
            <p:nvPr/>
          </p:nvSpPr>
          <p:spPr>
            <a:xfrm>
              <a:off x="9923836" y="861567"/>
              <a:ext cx="436202" cy="498630"/>
            </a:xfrm>
            <a:custGeom>
              <a:avLst/>
              <a:gdLst>
                <a:gd name="connsiteX0" fmla="*/ 355600 w 436202"/>
                <a:gd name="connsiteY0" fmla="*/ 200716 h 498630"/>
                <a:gd name="connsiteX1" fmla="*/ 356390 w 436202"/>
                <a:gd name="connsiteY1" fmla="*/ 200716 h 498630"/>
                <a:gd name="connsiteX2" fmla="*/ 436202 w 436202"/>
                <a:gd name="connsiteY2" fmla="*/ 120904 h 498630"/>
                <a:gd name="connsiteX3" fmla="*/ 356390 w 436202"/>
                <a:gd name="connsiteY3" fmla="*/ 41092 h 498630"/>
                <a:gd name="connsiteX4" fmla="*/ 356390 w 436202"/>
                <a:gd name="connsiteY4" fmla="*/ 41092 h 498630"/>
                <a:gd name="connsiteX5" fmla="*/ 356390 w 436202"/>
                <a:gd name="connsiteY5" fmla="*/ 11853 h 498630"/>
                <a:gd name="connsiteX6" fmla="*/ 344537 w 436202"/>
                <a:gd name="connsiteY6" fmla="*/ 0 h 498630"/>
                <a:gd name="connsiteX7" fmla="*/ 91666 w 436202"/>
                <a:gd name="connsiteY7" fmla="*/ 0 h 498630"/>
                <a:gd name="connsiteX8" fmla="*/ 79812 w 436202"/>
                <a:gd name="connsiteY8" fmla="*/ 11853 h 498630"/>
                <a:gd name="connsiteX9" fmla="*/ 79812 w 436202"/>
                <a:gd name="connsiteY9" fmla="*/ 41092 h 498630"/>
                <a:gd name="connsiteX10" fmla="*/ 79812 w 436202"/>
                <a:gd name="connsiteY10" fmla="*/ 41092 h 498630"/>
                <a:gd name="connsiteX11" fmla="*/ 0 w 436202"/>
                <a:gd name="connsiteY11" fmla="*/ 120904 h 498630"/>
                <a:gd name="connsiteX12" fmla="*/ 79812 w 436202"/>
                <a:gd name="connsiteY12" fmla="*/ 200716 h 498630"/>
                <a:gd name="connsiteX13" fmla="*/ 80602 w 436202"/>
                <a:gd name="connsiteY13" fmla="*/ 200716 h 498630"/>
                <a:gd name="connsiteX14" fmla="*/ 177010 w 436202"/>
                <a:gd name="connsiteY14" fmla="*/ 317669 h 498630"/>
                <a:gd name="connsiteX15" fmla="*/ 177010 w 436202"/>
                <a:gd name="connsiteY15" fmla="*/ 320040 h 498630"/>
                <a:gd name="connsiteX16" fmla="*/ 177010 w 436202"/>
                <a:gd name="connsiteY16" fmla="*/ 370614 h 498630"/>
                <a:gd name="connsiteX17" fmla="*/ 151722 w 436202"/>
                <a:gd name="connsiteY17" fmla="*/ 370614 h 498630"/>
                <a:gd name="connsiteX18" fmla="*/ 121694 w 436202"/>
                <a:gd name="connsiteY18" fmla="*/ 400643 h 498630"/>
                <a:gd name="connsiteX19" fmla="*/ 121694 w 436202"/>
                <a:gd name="connsiteY19" fmla="*/ 416447 h 498630"/>
                <a:gd name="connsiteX20" fmla="*/ 122484 w 436202"/>
                <a:gd name="connsiteY20" fmla="*/ 422769 h 498630"/>
                <a:gd name="connsiteX21" fmla="*/ 89295 w 436202"/>
                <a:gd name="connsiteY21" fmla="*/ 422769 h 498630"/>
                <a:gd name="connsiteX22" fmla="*/ 59267 w 436202"/>
                <a:gd name="connsiteY22" fmla="*/ 452797 h 498630"/>
                <a:gd name="connsiteX23" fmla="*/ 59267 w 436202"/>
                <a:gd name="connsiteY23" fmla="*/ 468602 h 498630"/>
                <a:gd name="connsiteX24" fmla="*/ 89295 w 436202"/>
                <a:gd name="connsiteY24" fmla="*/ 498630 h 498630"/>
                <a:gd name="connsiteX25" fmla="*/ 345327 w 436202"/>
                <a:gd name="connsiteY25" fmla="*/ 498630 h 498630"/>
                <a:gd name="connsiteX26" fmla="*/ 375356 w 436202"/>
                <a:gd name="connsiteY26" fmla="*/ 468602 h 498630"/>
                <a:gd name="connsiteX27" fmla="*/ 375356 w 436202"/>
                <a:gd name="connsiteY27" fmla="*/ 452797 h 498630"/>
                <a:gd name="connsiteX28" fmla="*/ 345327 w 436202"/>
                <a:gd name="connsiteY28" fmla="*/ 422769 h 498630"/>
                <a:gd name="connsiteX29" fmla="*/ 312138 w 436202"/>
                <a:gd name="connsiteY29" fmla="*/ 422769 h 498630"/>
                <a:gd name="connsiteX30" fmla="*/ 312928 w 436202"/>
                <a:gd name="connsiteY30" fmla="*/ 416447 h 498630"/>
                <a:gd name="connsiteX31" fmla="*/ 312928 w 436202"/>
                <a:gd name="connsiteY31" fmla="*/ 400643 h 498630"/>
                <a:gd name="connsiteX32" fmla="*/ 282899 w 436202"/>
                <a:gd name="connsiteY32" fmla="*/ 370614 h 498630"/>
                <a:gd name="connsiteX33" fmla="*/ 257612 w 436202"/>
                <a:gd name="connsiteY33" fmla="*/ 370614 h 498630"/>
                <a:gd name="connsiteX34" fmla="*/ 257612 w 436202"/>
                <a:gd name="connsiteY34" fmla="*/ 320040 h 498630"/>
                <a:gd name="connsiteX35" fmla="*/ 257612 w 436202"/>
                <a:gd name="connsiteY35" fmla="*/ 318460 h 498630"/>
                <a:gd name="connsiteX36" fmla="*/ 355600 w 436202"/>
                <a:gd name="connsiteY36" fmla="*/ 200716 h 498630"/>
                <a:gd name="connsiteX37" fmla="*/ 357180 w 436202"/>
                <a:gd name="connsiteY37" fmla="*/ 64798 h 498630"/>
                <a:gd name="connsiteX38" fmla="*/ 413286 w 436202"/>
                <a:gd name="connsiteY38" fmla="*/ 120904 h 498630"/>
                <a:gd name="connsiteX39" fmla="*/ 357180 w 436202"/>
                <a:gd name="connsiteY39" fmla="*/ 177010 h 498630"/>
                <a:gd name="connsiteX40" fmla="*/ 357180 w 436202"/>
                <a:gd name="connsiteY40" fmla="*/ 177010 h 498630"/>
                <a:gd name="connsiteX41" fmla="*/ 357180 w 436202"/>
                <a:gd name="connsiteY41" fmla="*/ 64798 h 498630"/>
                <a:gd name="connsiteX42" fmla="*/ 357180 w 436202"/>
                <a:gd name="connsiteY42" fmla="*/ 64798 h 498630"/>
                <a:gd name="connsiteX43" fmla="*/ 23707 w 436202"/>
                <a:gd name="connsiteY43" fmla="*/ 120904 h 498630"/>
                <a:gd name="connsiteX44" fmla="*/ 79812 w 436202"/>
                <a:gd name="connsiteY44" fmla="*/ 64798 h 498630"/>
                <a:gd name="connsiteX45" fmla="*/ 79812 w 436202"/>
                <a:gd name="connsiteY45" fmla="*/ 64798 h 498630"/>
                <a:gd name="connsiteX46" fmla="*/ 79812 w 436202"/>
                <a:gd name="connsiteY46" fmla="*/ 177010 h 498630"/>
                <a:gd name="connsiteX47" fmla="*/ 79812 w 436202"/>
                <a:gd name="connsiteY47" fmla="*/ 177010 h 498630"/>
                <a:gd name="connsiteX48" fmla="*/ 23707 w 436202"/>
                <a:gd name="connsiteY48" fmla="*/ 120904 h 498630"/>
                <a:gd name="connsiteX49" fmla="*/ 350859 w 436202"/>
                <a:gd name="connsiteY49" fmla="*/ 451217 h 498630"/>
                <a:gd name="connsiteX50" fmla="*/ 350859 w 436202"/>
                <a:gd name="connsiteY50" fmla="*/ 467021 h 498630"/>
                <a:gd name="connsiteX51" fmla="*/ 344537 w 436202"/>
                <a:gd name="connsiteY51" fmla="*/ 473343 h 498630"/>
                <a:gd name="connsiteX52" fmla="*/ 88505 w 436202"/>
                <a:gd name="connsiteY52" fmla="*/ 473343 h 498630"/>
                <a:gd name="connsiteX53" fmla="*/ 82183 w 436202"/>
                <a:gd name="connsiteY53" fmla="*/ 467021 h 498630"/>
                <a:gd name="connsiteX54" fmla="*/ 82183 w 436202"/>
                <a:gd name="connsiteY54" fmla="*/ 451217 h 498630"/>
                <a:gd name="connsiteX55" fmla="*/ 88505 w 436202"/>
                <a:gd name="connsiteY55" fmla="*/ 444895 h 498630"/>
                <a:gd name="connsiteX56" fmla="*/ 150932 w 436202"/>
                <a:gd name="connsiteY56" fmla="*/ 444895 h 498630"/>
                <a:gd name="connsiteX57" fmla="*/ 282109 w 436202"/>
                <a:gd name="connsiteY57" fmla="*/ 444895 h 498630"/>
                <a:gd name="connsiteX58" fmla="*/ 344537 w 436202"/>
                <a:gd name="connsiteY58" fmla="*/ 444895 h 498630"/>
                <a:gd name="connsiteX59" fmla="*/ 350859 w 436202"/>
                <a:gd name="connsiteY59" fmla="*/ 451217 h 498630"/>
                <a:gd name="connsiteX60" fmla="*/ 289221 w 436202"/>
                <a:gd name="connsiteY60" fmla="*/ 400643 h 498630"/>
                <a:gd name="connsiteX61" fmla="*/ 289221 w 436202"/>
                <a:gd name="connsiteY61" fmla="*/ 416447 h 498630"/>
                <a:gd name="connsiteX62" fmla="*/ 282899 w 436202"/>
                <a:gd name="connsiteY62" fmla="*/ 422769 h 498630"/>
                <a:gd name="connsiteX63" fmla="*/ 151722 w 436202"/>
                <a:gd name="connsiteY63" fmla="*/ 422769 h 498630"/>
                <a:gd name="connsiteX64" fmla="*/ 145401 w 436202"/>
                <a:gd name="connsiteY64" fmla="*/ 416447 h 498630"/>
                <a:gd name="connsiteX65" fmla="*/ 145401 w 436202"/>
                <a:gd name="connsiteY65" fmla="*/ 400643 h 498630"/>
                <a:gd name="connsiteX66" fmla="*/ 151722 w 436202"/>
                <a:gd name="connsiteY66" fmla="*/ 394321 h 498630"/>
                <a:gd name="connsiteX67" fmla="*/ 196766 w 436202"/>
                <a:gd name="connsiteY67" fmla="*/ 394321 h 498630"/>
                <a:gd name="connsiteX68" fmla="*/ 237857 w 436202"/>
                <a:gd name="connsiteY68" fmla="*/ 394321 h 498630"/>
                <a:gd name="connsiteX69" fmla="*/ 282899 w 436202"/>
                <a:gd name="connsiteY69" fmla="*/ 394321 h 498630"/>
                <a:gd name="connsiteX70" fmla="*/ 289221 w 436202"/>
                <a:gd name="connsiteY70" fmla="*/ 400643 h 498630"/>
                <a:gd name="connsiteX71" fmla="*/ 233906 w 436202"/>
                <a:gd name="connsiteY71" fmla="*/ 323991 h 498630"/>
                <a:gd name="connsiteX72" fmla="*/ 233906 w 436202"/>
                <a:gd name="connsiteY72" fmla="*/ 370614 h 498630"/>
                <a:gd name="connsiteX73" fmla="*/ 200717 w 436202"/>
                <a:gd name="connsiteY73" fmla="*/ 370614 h 498630"/>
                <a:gd name="connsiteX74" fmla="*/ 200717 w 436202"/>
                <a:gd name="connsiteY74" fmla="*/ 323991 h 498630"/>
                <a:gd name="connsiteX75" fmla="*/ 233906 w 436202"/>
                <a:gd name="connsiteY75" fmla="*/ 323991 h 498630"/>
                <a:gd name="connsiteX76" fmla="*/ 218101 w 436202"/>
                <a:gd name="connsiteY76" fmla="*/ 300284 h 498630"/>
                <a:gd name="connsiteX77" fmla="*/ 103519 w 436202"/>
                <a:gd name="connsiteY77" fmla="*/ 185702 h 498630"/>
                <a:gd name="connsiteX78" fmla="*/ 103519 w 436202"/>
                <a:gd name="connsiteY78" fmla="*/ 23707 h 498630"/>
                <a:gd name="connsiteX79" fmla="*/ 333473 w 436202"/>
                <a:gd name="connsiteY79" fmla="*/ 23707 h 498630"/>
                <a:gd name="connsiteX80" fmla="*/ 333473 w 436202"/>
                <a:gd name="connsiteY80" fmla="*/ 185702 h 498630"/>
                <a:gd name="connsiteX81" fmla="*/ 218101 w 436202"/>
                <a:gd name="connsiteY81" fmla="*/ 300284 h 49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36202" h="498630">
                  <a:moveTo>
                    <a:pt x="355600" y="200716"/>
                  </a:moveTo>
                  <a:lnTo>
                    <a:pt x="356390" y="200716"/>
                  </a:lnTo>
                  <a:cubicBezTo>
                    <a:pt x="400642" y="200716"/>
                    <a:pt x="436202" y="165156"/>
                    <a:pt x="436202" y="120904"/>
                  </a:cubicBezTo>
                  <a:cubicBezTo>
                    <a:pt x="436202" y="76652"/>
                    <a:pt x="400642" y="41092"/>
                    <a:pt x="356390" y="41092"/>
                  </a:cubicBezTo>
                  <a:lnTo>
                    <a:pt x="356390" y="41092"/>
                  </a:lnTo>
                  <a:lnTo>
                    <a:pt x="356390" y="11853"/>
                  </a:lnTo>
                  <a:cubicBezTo>
                    <a:pt x="356390" y="5532"/>
                    <a:pt x="350859" y="0"/>
                    <a:pt x="344537" y="0"/>
                  </a:cubicBezTo>
                  <a:lnTo>
                    <a:pt x="91666" y="0"/>
                  </a:lnTo>
                  <a:cubicBezTo>
                    <a:pt x="85343" y="0"/>
                    <a:pt x="79812" y="5532"/>
                    <a:pt x="79812" y="11853"/>
                  </a:cubicBezTo>
                  <a:lnTo>
                    <a:pt x="79812" y="41092"/>
                  </a:lnTo>
                  <a:lnTo>
                    <a:pt x="79812" y="41092"/>
                  </a:lnTo>
                  <a:cubicBezTo>
                    <a:pt x="35560" y="41092"/>
                    <a:pt x="0" y="76652"/>
                    <a:pt x="0" y="120904"/>
                  </a:cubicBezTo>
                  <a:cubicBezTo>
                    <a:pt x="0" y="165156"/>
                    <a:pt x="35560" y="200716"/>
                    <a:pt x="79812" y="200716"/>
                  </a:cubicBezTo>
                  <a:lnTo>
                    <a:pt x="80602" y="200716"/>
                  </a:lnTo>
                  <a:cubicBezTo>
                    <a:pt x="86924" y="256032"/>
                    <a:pt x="125646" y="301865"/>
                    <a:pt x="177010" y="317669"/>
                  </a:cubicBezTo>
                  <a:cubicBezTo>
                    <a:pt x="177010" y="318460"/>
                    <a:pt x="177010" y="319250"/>
                    <a:pt x="177010" y="320040"/>
                  </a:cubicBezTo>
                  <a:lnTo>
                    <a:pt x="177010" y="370614"/>
                  </a:lnTo>
                  <a:lnTo>
                    <a:pt x="151722" y="370614"/>
                  </a:lnTo>
                  <a:cubicBezTo>
                    <a:pt x="135128" y="370614"/>
                    <a:pt x="121694" y="384048"/>
                    <a:pt x="121694" y="400643"/>
                  </a:cubicBezTo>
                  <a:lnTo>
                    <a:pt x="121694" y="416447"/>
                  </a:lnTo>
                  <a:cubicBezTo>
                    <a:pt x="121694" y="418818"/>
                    <a:pt x="121694" y="420398"/>
                    <a:pt x="122484" y="422769"/>
                  </a:cubicBezTo>
                  <a:lnTo>
                    <a:pt x="89295" y="422769"/>
                  </a:lnTo>
                  <a:cubicBezTo>
                    <a:pt x="72700" y="422769"/>
                    <a:pt x="59267" y="436203"/>
                    <a:pt x="59267" y="452797"/>
                  </a:cubicBezTo>
                  <a:lnTo>
                    <a:pt x="59267" y="468602"/>
                  </a:lnTo>
                  <a:cubicBezTo>
                    <a:pt x="59267" y="485196"/>
                    <a:pt x="72700" y="498630"/>
                    <a:pt x="89295" y="498630"/>
                  </a:cubicBezTo>
                  <a:lnTo>
                    <a:pt x="345327" y="498630"/>
                  </a:lnTo>
                  <a:cubicBezTo>
                    <a:pt x="361921" y="498630"/>
                    <a:pt x="375356" y="485196"/>
                    <a:pt x="375356" y="468602"/>
                  </a:cubicBezTo>
                  <a:lnTo>
                    <a:pt x="375356" y="452797"/>
                  </a:lnTo>
                  <a:cubicBezTo>
                    <a:pt x="375356" y="436203"/>
                    <a:pt x="361921" y="422769"/>
                    <a:pt x="345327" y="422769"/>
                  </a:cubicBezTo>
                  <a:lnTo>
                    <a:pt x="312138" y="422769"/>
                  </a:lnTo>
                  <a:cubicBezTo>
                    <a:pt x="312928" y="421188"/>
                    <a:pt x="312928" y="418818"/>
                    <a:pt x="312928" y="416447"/>
                  </a:cubicBezTo>
                  <a:lnTo>
                    <a:pt x="312928" y="400643"/>
                  </a:lnTo>
                  <a:cubicBezTo>
                    <a:pt x="312928" y="384048"/>
                    <a:pt x="299494" y="370614"/>
                    <a:pt x="282899" y="370614"/>
                  </a:cubicBezTo>
                  <a:lnTo>
                    <a:pt x="257612" y="370614"/>
                  </a:lnTo>
                  <a:lnTo>
                    <a:pt x="257612" y="320040"/>
                  </a:lnTo>
                  <a:cubicBezTo>
                    <a:pt x="257612" y="319250"/>
                    <a:pt x="257612" y="319250"/>
                    <a:pt x="257612" y="318460"/>
                  </a:cubicBezTo>
                  <a:cubicBezTo>
                    <a:pt x="309767" y="302655"/>
                    <a:pt x="350068" y="256822"/>
                    <a:pt x="355600" y="200716"/>
                  </a:cubicBezTo>
                  <a:close/>
                  <a:moveTo>
                    <a:pt x="357180" y="64798"/>
                  </a:moveTo>
                  <a:cubicBezTo>
                    <a:pt x="387999" y="64798"/>
                    <a:pt x="413286" y="90085"/>
                    <a:pt x="413286" y="120904"/>
                  </a:cubicBezTo>
                  <a:cubicBezTo>
                    <a:pt x="413286" y="151723"/>
                    <a:pt x="387999" y="177010"/>
                    <a:pt x="357180" y="177010"/>
                  </a:cubicBezTo>
                  <a:lnTo>
                    <a:pt x="357180" y="177010"/>
                  </a:lnTo>
                  <a:lnTo>
                    <a:pt x="357180" y="64798"/>
                  </a:lnTo>
                  <a:lnTo>
                    <a:pt x="357180" y="64798"/>
                  </a:lnTo>
                  <a:close/>
                  <a:moveTo>
                    <a:pt x="23707" y="120904"/>
                  </a:moveTo>
                  <a:cubicBezTo>
                    <a:pt x="23707" y="90085"/>
                    <a:pt x="48993" y="64798"/>
                    <a:pt x="79812" y="64798"/>
                  </a:cubicBezTo>
                  <a:lnTo>
                    <a:pt x="79812" y="64798"/>
                  </a:lnTo>
                  <a:lnTo>
                    <a:pt x="79812" y="177010"/>
                  </a:lnTo>
                  <a:lnTo>
                    <a:pt x="79812" y="177010"/>
                  </a:lnTo>
                  <a:cubicBezTo>
                    <a:pt x="48993" y="177010"/>
                    <a:pt x="23707" y="151723"/>
                    <a:pt x="23707" y="120904"/>
                  </a:cubicBezTo>
                  <a:close/>
                  <a:moveTo>
                    <a:pt x="350859" y="451217"/>
                  </a:moveTo>
                  <a:lnTo>
                    <a:pt x="350859" y="467021"/>
                  </a:lnTo>
                  <a:cubicBezTo>
                    <a:pt x="350859" y="470182"/>
                    <a:pt x="348488" y="473343"/>
                    <a:pt x="344537" y="473343"/>
                  </a:cubicBezTo>
                  <a:lnTo>
                    <a:pt x="88505" y="473343"/>
                  </a:lnTo>
                  <a:cubicBezTo>
                    <a:pt x="85343" y="473343"/>
                    <a:pt x="82183" y="470972"/>
                    <a:pt x="82183" y="467021"/>
                  </a:cubicBezTo>
                  <a:lnTo>
                    <a:pt x="82183" y="451217"/>
                  </a:lnTo>
                  <a:cubicBezTo>
                    <a:pt x="82183" y="448056"/>
                    <a:pt x="84553" y="444895"/>
                    <a:pt x="88505" y="444895"/>
                  </a:cubicBezTo>
                  <a:lnTo>
                    <a:pt x="150932" y="444895"/>
                  </a:lnTo>
                  <a:lnTo>
                    <a:pt x="282109" y="444895"/>
                  </a:lnTo>
                  <a:lnTo>
                    <a:pt x="344537" y="444895"/>
                  </a:lnTo>
                  <a:cubicBezTo>
                    <a:pt x="348488" y="445685"/>
                    <a:pt x="350859" y="448056"/>
                    <a:pt x="350859" y="451217"/>
                  </a:cubicBezTo>
                  <a:close/>
                  <a:moveTo>
                    <a:pt x="289221" y="400643"/>
                  </a:moveTo>
                  <a:lnTo>
                    <a:pt x="289221" y="416447"/>
                  </a:lnTo>
                  <a:cubicBezTo>
                    <a:pt x="289221" y="419608"/>
                    <a:pt x="286850" y="422769"/>
                    <a:pt x="282899" y="422769"/>
                  </a:cubicBezTo>
                  <a:lnTo>
                    <a:pt x="151722" y="422769"/>
                  </a:lnTo>
                  <a:cubicBezTo>
                    <a:pt x="148561" y="422769"/>
                    <a:pt x="145401" y="420398"/>
                    <a:pt x="145401" y="416447"/>
                  </a:cubicBezTo>
                  <a:lnTo>
                    <a:pt x="145401" y="400643"/>
                  </a:lnTo>
                  <a:cubicBezTo>
                    <a:pt x="145401" y="397482"/>
                    <a:pt x="147771" y="394321"/>
                    <a:pt x="151722" y="394321"/>
                  </a:cubicBezTo>
                  <a:lnTo>
                    <a:pt x="196766" y="394321"/>
                  </a:lnTo>
                  <a:lnTo>
                    <a:pt x="237857" y="394321"/>
                  </a:lnTo>
                  <a:lnTo>
                    <a:pt x="282899" y="394321"/>
                  </a:lnTo>
                  <a:cubicBezTo>
                    <a:pt x="286060" y="394321"/>
                    <a:pt x="289221" y="397482"/>
                    <a:pt x="289221" y="400643"/>
                  </a:cubicBezTo>
                  <a:close/>
                  <a:moveTo>
                    <a:pt x="233906" y="323991"/>
                  </a:moveTo>
                  <a:lnTo>
                    <a:pt x="233906" y="370614"/>
                  </a:lnTo>
                  <a:lnTo>
                    <a:pt x="200717" y="370614"/>
                  </a:lnTo>
                  <a:lnTo>
                    <a:pt x="200717" y="323991"/>
                  </a:lnTo>
                  <a:lnTo>
                    <a:pt x="233906" y="323991"/>
                  </a:lnTo>
                  <a:close/>
                  <a:moveTo>
                    <a:pt x="218101" y="300284"/>
                  </a:moveTo>
                  <a:cubicBezTo>
                    <a:pt x="154883" y="300284"/>
                    <a:pt x="103519" y="248920"/>
                    <a:pt x="103519" y="185702"/>
                  </a:cubicBezTo>
                  <a:lnTo>
                    <a:pt x="103519" y="23707"/>
                  </a:lnTo>
                  <a:lnTo>
                    <a:pt x="333473" y="23707"/>
                  </a:lnTo>
                  <a:lnTo>
                    <a:pt x="333473" y="185702"/>
                  </a:lnTo>
                  <a:cubicBezTo>
                    <a:pt x="333473" y="248920"/>
                    <a:pt x="281319" y="300284"/>
                    <a:pt x="218101" y="30028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992CB72-89E5-46E1-BF5C-14980DC68F74}"/>
                </a:ext>
              </a:extLst>
            </p:cNvPr>
            <p:cNvSpPr/>
            <p:nvPr/>
          </p:nvSpPr>
          <p:spPr>
            <a:xfrm>
              <a:off x="10056747" y="925575"/>
              <a:ext cx="170533" cy="162636"/>
            </a:xfrm>
            <a:custGeom>
              <a:avLst/>
              <a:gdLst>
                <a:gd name="connsiteX0" fmla="*/ 160261 w 170533"/>
                <a:gd name="connsiteY0" fmla="*/ 52945 h 162636"/>
                <a:gd name="connsiteX1" fmla="*/ 116799 w 170533"/>
                <a:gd name="connsiteY1" fmla="*/ 45043 h 162636"/>
                <a:gd name="connsiteX2" fmla="*/ 95463 w 170533"/>
                <a:gd name="connsiteY2" fmla="*/ 6322 h 162636"/>
                <a:gd name="connsiteX3" fmla="*/ 85190 w 170533"/>
                <a:gd name="connsiteY3" fmla="*/ 0 h 162636"/>
                <a:gd name="connsiteX4" fmla="*/ 74917 w 170533"/>
                <a:gd name="connsiteY4" fmla="*/ 6322 h 162636"/>
                <a:gd name="connsiteX5" fmla="*/ 53581 w 170533"/>
                <a:gd name="connsiteY5" fmla="*/ 45043 h 162636"/>
                <a:gd name="connsiteX6" fmla="*/ 10119 w 170533"/>
                <a:gd name="connsiteY6" fmla="*/ 52945 h 162636"/>
                <a:gd name="connsiteX7" fmla="*/ 636 w 170533"/>
                <a:gd name="connsiteY7" fmla="*/ 60847 h 162636"/>
                <a:gd name="connsiteX8" fmla="*/ 3007 w 170533"/>
                <a:gd name="connsiteY8" fmla="*/ 72700 h 162636"/>
                <a:gd name="connsiteX9" fmla="*/ 33825 w 170533"/>
                <a:gd name="connsiteY9" fmla="*/ 105100 h 162636"/>
                <a:gd name="connsiteX10" fmla="*/ 28294 w 170533"/>
                <a:gd name="connsiteY10" fmla="*/ 149352 h 162636"/>
                <a:gd name="connsiteX11" fmla="*/ 33035 w 170533"/>
                <a:gd name="connsiteY11" fmla="*/ 160415 h 162636"/>
                <a:gd name="connsiteX12" fmla="*/ 44889 w 170533"/>
                <a:gd name="connsiteY12" fmla="*/ 161205 h 162636"/>
                <a:gd name="connsiteX13" fmla="*/ 85190 w 170533"/>
                <a:gd name="connsiteY13" fmla="*/ 142240 h 162636"/>
                <a:gd name="connsiteX14" fmla="*/ 125491 w 170533"/>
                <a:gd name="connsiteY14" fmla="*/ 161205 h 162636"/>
                <a:gd name="connsiteX15" fmla="*/ 130232 w 170533"/>
                <a:gd name="connsiteY15" fmla="*/ 161996 h 162636"/>
                <a:gd name="connsiteX16" fmla="*/ 137344 w 170533"/>
                <a:gd name="connsiteY16" fmla="*/ 159625 h 162636"/>
                <a:gd name="connsiteX17" fmla="*/ 142085 w 170533"/>
                <a:gd name="connsiteY17" fmla="*/ 148562 h 162636"/>
                <a:gd name="connsiteX18" fmla="*/ 136554 w 170533"/>
                <a:gd name="connsiteY18" fmla="*/ 104309 h 162636"/>
                <a:gd name="connsiteX19" fmla="*/ 167373 w 170533"/>
                <a:gd name="connsiteY19" fmla="*/ 71910 h 162636"/>
                <a:gd name="connsiteX20" fmla="*/ 169743 w 170533"/>
                <a:gd name="connsiteY20" fmla="*/ 60057 h 162636"/>
                <a:gd name="connsiteX21" fmla="*/ 160261 w 170533"/>
                <a:gd name="connsiteY21" fmla="*/ 52945 h 162636"/>
                <a:gd name="connsiteX22" fmla="*/ 115219 w 170533"/>
                <a:gd name="connsiteY22" fmla="*/ 92456 h 162636"/>
                <a:gd name="connsiteX23" fmla="*/ 112058 w 170533"/>
                <a:gd name="connsiteY23" fmla="*/ 101939 h 162636"/>
                <a:gd name="connsiteX24" fmla="*/ 116009 w 170533"/>
                <a:gd name="connsiteY24" fmla="*/ 129596 h 162636"/>
                <a:gd name="connsiteX25" fmla="*/ 90721 w 170533"/>
                <a:gd name="connsiteY25" fmla="*/ 117743 h 162636"/>
                <a:gd name="connsiteX26" fmla="*/ 85980 w 170533"/>
                <a:gd name="connsiteY26" fmla="*/ 116953 h 162636"/>
                <a:gd name="connsiteX27" fmla="*/ 81239 w 170533"/>
                <a:gd name="connsiteY27" fmla="*/ 117743 h 162636"/>
                <a:gd name="connsiteX28" fmla="*/ 55952 w 170533"/>
                <a:gd name="connsiteY28" fmla="*/ 129596 h 162636"/>
                <a:gd name="connsiteX29" fmla="*/ 59903 w 170533"/>
                <a:gd name="connsiteY29" fmla="*/ 101939 h 162636"/>
                <a:gd name="connsiteX30" fmla="*/ 56742 w 170533"/>
                <a:gd name="connsiteY30" fmla="*/ 92456 h 162636"/>
                <a:gd name="connsiteX31" fmla="*/ 36986 w 170533"/>
                <a:gd name="connsiteY31" fmla="*/ 71910 h 162636"/>
                <a:gd name="connsiteX32" fmla="*/ 64644 w 170533"/>
                <a:gd name="connsiteY32" fmla="*/ 67169 h 162636"/>
                <a:gd name="connsiteX33" fmla="*/ 72546 w 170533"/>
                <a:gd name="connsiteY33" fmla="*/ 60847 h 162636"/>
                <a:gd name="connsiteX34" fmla="*/ 85980 w 170533"/>
                <a:gd name="connsiteY34" fmla="*/ 36350 h 162636"/>
                <a:gd name="connsiteX35" fmla="*/ 99414 w 170533"/>
                <a:gd name="connsiteY35" fmla="*/ 60847 h 162636"/>
                <a:gd name="connsiteX36" fmla="*/ 107316 w 170533"/>
                <a:gd name="connsiteY36" fmla="*/ 67169 h 162636"/>
                <a:gd name="connsiteX37" fmla="*/ 134974 w 170533"/>
                <a:gd name="connsiteY37" fmla="*/ 71910 h 162636"/>
                <a:gd name="connsiteX38" fmla="*/ 115219 w 170533"/>
                <a:gd name="connsiteY38" fmla="*/ 92456 h 1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70533" h="162636">
                  <a:moveTo>
                    <a:pt x="160261" y="52945"/>
                  </a:moveTo>
                  <a:lnTo>
                    <a:pt x="116799" y="45043"/>
                  </a:lnTo>
                  <a:lnTo>
                    <a:pt x="95463" y="6322"/>
                  </a:lnTo>
                  <a:cubicBezTo>
                    <a:pt x="93092" y="2371"/>
                    <a:pt x="89141" y="0"/>
                    <a:pt x="85190" y="0"/>
                  </a:cubicBezTo>
                  <a:cubicBezTo>
                    <a:pt x="81239" y="0"/>
                    <a:pt x="76498" y="2371"/>
                    <a:pt x="74917" y="6322"/>
                  </a:cubicBezTo>
                  <a:lnTo>
                    <a:pt x="53581" y="45043"/>
                  </a:lnTo>
                  <a:lnTo>
                    <a:pt x="10119" y="52945"/>
                  </a:lnTo>
                  <a:cubicBezTo>
                    <a:pt x="6168" y="53735"/>
                    <a:pt x="2217" y="56896"/>
                    <a:pt x="636" y="60847"/>
                  </a:cubicBezTo>
                  <a:cubicBezTo>
                    <a:pt x="-945" y="64798"/>
                    <a:pt x="636" y="69540"/>
                    <a:pt x="3007" y="72700"/>
                  </a:cubicBezTo>
                  <a:lnTo>
                    <a:pt x="33825" y="105100"/>
                  </a:lnTo>
                  <a:lnTo>
                    <a:pt x="28294" y="149352"/>
                  </a:lnTo>
                  <a:cubicBezTo>
                    <a:pt x="27503" y="153303"/>
                    <a:pt x="29874" y="158044"/>
                    <a:pt x="33035" y="160415"/>
                  </a:cubicBezTo>
                  <a:cubicBezTo>
                    <a:pt x="36196" y="162786"/>
                    <a:pt x="40938" y="163576"/>
                    <a:pt x="44889" y="161205"/>
                  </a:cubicBezTo>
                  <a:lnTo>
                    <a:pt x="85190" y="142240"/>
                  </a:lnTo>
                  <a:lnTo>
                    <a:pt x="125491" y="161205"/>
                  </a:lnTo>
                  <a:cubicBezTo>
                    <a:pt x="127072" y="161996"/>
                    <a:pt x="128652" y="161996"/>
                    <a:pt x="130232" y="161996"/>
                  </a:cubicBezTo>
                  <a:cubicBezTo>
                    <a:pt x="132603" y="161996"/>
                    <a:pt x="134974" y="161205"/>
                    <a:pt x="137344" y="159625"/>
                  </a:cubicBezTo>
                  <a:cubicBezTo>
                    <a:pt x="140505" y="157254"/>
                    <a:pt x="142876" y="152513"/>
                    <a:pt x="142085" y="148562"/>
                  </a:cubicBezTo>
                  <a:lnTo>
                    <a:pt x="136554" y="104309"/>
                  </a:lnTo>
                  <a:lnTo>
                    <a:pt x="167373" y="71910"/>
                  </a:lnTo>
                  <a:cubicBezTo>
                    <a:pt x="170534" y="68749"/>
                    <a:pt x="171324" y="64008"/>
                    <a:pt x="169743" y="60057"/>
                  </a:cubicBezTo>
                  <a:cubicBezTo>
                    <a:pt x="168163" y="56896"/>
                    <a:pt x="165002" y="53735"/>
                    <a:pt x="160261" y="52945"/>
                  </a:cubicBezTo>
                  <a:close/>
                  <a:moveTo>
                    <a:pt x="115219" y="92456"/>
                  </a:moveTo>
                  <a:cubicBezTo>
                    <a:pt x="112848" y="94827"/>
                    <a:pt x="111268" y="98778"/>
                    <a:pt x="112058" y="101939"/>
                  </a:cubicBezTo>
                  <a:lnTo>
                    <a:pt x="116009" y="129596"/>
                  </a:lnTo>
                  <a:lnTo>
                    <a:pt x="90721" y="117743"/>
                  </a:lnTo>
                  <a:cubicBezTo>
                    <a:pt x="89141" y="116953"/>
                    <a:pt x="87561" y="116953"/>
                    <a:pt x="85980" y="116953"/>
                  </a:cubicBezTo>
                  <a:cubicBezTo>
                    <a:pt x="84400" y="116953"/>
                    <a:pt x="82819" y="116953"/>
                    <a:pt x="81239" y="117743"/>
                  </a:cubicBezTo>
                  <a:lnTo>
                    <a:pt x="55952" y="129596"/>
                  </a:lnTo>
                  <a:lnTo>
                    <a:pt x="59903" y="101939"/>
                  </a:lnTo>
                  <a:cubicBezTo>
                    <a:pt x="60693" y="98778"/>
                    <a:pt x="59112" y="94827"/>
                    <a:pt x="56742" y="92456"/>
                  </a:cubicBezTo>
                  <a:lnTo>
                    <a:pt x="36986" y="71910"/>
                  </a:lnTo>
                  <a:lnTo>
                    <a:pt x="64644" y="67169"/>
                  </a:lnTo>
                  <a:cubicBezTo>
                    <a:pt x="67805" y="66379"/>
                    <a:pt x="70965" y="64008"/>
                    <a:pt x="72546" y="60847"/>
                  </a:cubicBezTo>
                  <a:lnTo>
                    <a:pt x="85980" y="36350"/>
                  </a:lnTo>
                  <a:lnTo>
                    <a:pt x="99414" y="60847"/>
                  </a:lnTo>
                  <a:cubicBezTo>
                    <a:pt x="100994" y="64008"/>
                    <a:pt x="104155" y="66379"/>
                    <a:pt x="107316" y="67169"/>
                  </a:cubicBezTo>
                  <a:lnTo>
                    <a:pt x="134974" y="71910"/>
                  </a:lnTo>
                  <a:lnTo>
                    <a:pt x="115219" y="9245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7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1060966" y="877371"/>
            <a:ext cx="477293" cy="465440"/>
            <a:chOff x="11060966" y="877371"/>
            <a:chExt cx="477293" cy="465440"/>
          </a:xfrm>
          <a:solidFill>
            <a:srgbClr val="000000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425F53A-C529-40F1-834B-54C84DBEB466}"/>
                </a:ext>
              </a:extLst>
            </p:cNvPr>
            <p:cNvSpPr/>
            <p:nvPr/>
          </p:nvSpPr>
          <p:spPr>
            <a:xfrm>
              <a:off x="11207157" y="877371"/>
              <a:ext cx="181751" cy="211779"/>
            </a:xfrm>
            <a:custGeom>
              <a:avLst/>
              <a:gdLst>
                <a:gd name="connsiteX0" fmla="*/ 0 w 181751"/>
                <a:gd name="connsiteY0" fmla="*/ 199926 h 211779"/>
                <a:gd name="connsiteX1" fmla="*/ 11853 w 181751"/>
                <a:gd name="connsiteY1" fmla="*/ 211780 h 211779"/>
                <a:gd name="connsiteX2" fmla="*/ 169898 w 181751"/>
                <a:gd name="connsiteY2" fmla="*/ 211780 h 211779"/>
                <a:gd name="connsiteX3" fmla="*/ 181751 w 181751"/>
                <a:gd name="connsiteY3" fmla="*/ 199926 h 211779"/>
                <a:gd name="connsiteX4" fmla="*/ 131967 w 181751"/>
                <a:gd name="connsiteY4" fmla="*/ 118533 h 211779"/>
                <a:gd name="connsiteX5" fmla="*/ 158044 w 181751"/>
                <a:gd name="connsiteY5" fmla="*/ 66379 h 211779"/>
                <a:gd name="connsiteX6" fmla="*/ 91666 w 181751"/>
                <a:gd name="connsiteY6" fmla="*/ 0 h 211779"/>
                <a:gd name="connsiteX7" fmla="*/ 25287 w 181751"/>
                <a:gd name="connsiteY7" fmla="*/ 66379 h 211779"/>
                <a:gd name="connsiteX8" fmla="*/ 51364 w 181751"/>
                <a:gd name="connsiteY8" fmla="*/ 118533 h 211779"/>
                <a:gd name="connsiteX9" fmla="*/ 0 w 181751"/>
                <a:gd name="connsiteY9" fmla="*/ 199926 h 211779"/>
                <a:gd name="connsiteX10" fmla="*/ 48203 w 181751"/>
                <a:gd name="connsiteY10" fmla="*/ 66379 h 211779"/>
                <a:gd name="connsiteX11" fmla="*/ 90876 w 181751"/>
                <a:gd name="connsiteY11" fmla="*/ 23707 h 211779"/>
                <a:gd name="connsiteX12" fmla="*/ 133547 w 181751"/>
                <a:gd name="connsiteY12" fmla="*/ 66379 h 211779"/>
                <a:gd name="connsiteX13" fmla="*/ 90876 w 181751"/>
                <a:gd name="connsiteY13" fmla="*/ 109051 h 211779"/>
                <a:gd name="connsiteX14" fmla="*/ 48203 w 181751"/>
                <a:gd name="connsiteY14" fmla="*/ 66379 h 211779"/>
                <a:gd name="connsiteX15" fmla="*/ 90876 w 181751"/>
                <a:gd name="connsiteY15" fmla="*/ 132757 h 211779"/>
                <a:gd name="connsiteX16" fmla="*/ 157253 w 181751"/>
                <a:gd name="connsiteY16" fmla="*/ 188073 h 211779"/>
                <a:gd name="connsiteX17" fmla="*/ 25287 w 181751"/>
                <a:gd name="connsiteY17" fmla="*/ 188073 h 211779"/>
                <a:gd name="connsiteX18" fmla="*/ 90876 w 181751"/>
                <a:gd name="connsiteY18" fmla="*/ 132757 h 21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1751" h="211779">
                  <a:moveTo>
                    <a:pt x="0" y="199926"/>
                  </a:moveTo>
                  <a:cubicBezTo>
                    <a:pt x="0" y="206248"/>
                    <a:pt x="5531" y="211780"/>
                    <a:pt x="11853" y="211780"/>
                  </a:cubicBezTo>
                  <a:lnTo>
                    <a:pt x="169898" y="211780"/>
                  </a:lnTo>
                  <a:cubicBezTo>
                    <a:pt x="176219" y="211780"/>
                    <a:pt x="181751" y="206248"/>
                    <a:pt x="181751" y="199926"/>
                  </a:cubicBezTo>
                  <a:cubicBezTo>
                    <a:pt x="181751" y="164366"/>
                    <a:pt x="161205" y="133548"/>
                    <a:pt x="131967" y="118533"/>
                  </a:cubicBezTo>
                  <a:cubicBezTo>
                    <a:pt x="147771" y="106680"/>
                    <a:pt x="158044" y="87715"/>
                    <a:pt x="158044" y="66379"/>
                  </a:cubicBezTo>
                  <a:cubicBezTo>
                    <a:pt x="158044" y="30028"/>
                    <a:pt x="128016" y="0"/>
                    <a:pt x="91666" y="0"/>
                  </a:cubicBezTo>
                  <a:cubicBezTo>
                    <a:pt x="55316" y="0"/>
                    <a:pt x="25287" y="30028"/>
                    <a:pt x="25287" y="66379"/>
                  </a:cubicBezTo>
                  <a:cubicBezTo>
                    <a:pt x="25287" y="87715"/>
                    <a:pt x="35560" y="106680"/>
                    <a:pt x="51364" y="118533"/>
                  </a:cubicBezTo>
                  <a:cubicBezTo>
                    <a:pt x="20546" y="133548"/>
                    <a:pt x="0" y="164366"/>
                    <a:pt x="0" y="199926"/>
                  </a:cubicBezTo>
                  <a:close/>
                  <a:moveTo>
                    <a:pt x="48203" y="66379"/>
                  </a:moveTo>
                  <a:cubicBezTo>
                    <a:pt x="48203" y="42672"/>
                    <a:pt x="67169" y="23707"/>
                    <a:pt x="90876" y="23707"/>
                  </a:cubicBezTo>
                  <a:cubicBezTo>
                    <a:pt x="114582" y="23707"/>
                    <a:pt x="133547" y="42672"/>
                    <a:pt x="133547" y="66379"/>
                  </a:cubicBezTo>
                  <a:cubicBezTo>
                    <a:pt x="133547" y="90085"/>
                    <a:pt x="114582" y="109051"/>
                    <a:pt x="90876" y="109051"/>
                  </a:cubicBezTo>
                  <a:cubicBezTo>
                    <a:pt x="67169" y="109051"/>
                    <a:pt x="48203" y="89295"/>
                    <a:pt x="48203" y="66379"/>
                  </a:cubicBezTo>
                  <a:close/>
                  <a:moveTo>
                    <a:pt x="90876" y="132757"/>
                  </a:moveTo>
                  <a:cubicBezTo>
                    <a:pt x="124064" y="132757"/>
                    <a:pt x="150932" y="156464"/>
                    <a:pt x="157253" y="188073"/>
                  </a:cubicBezTo>
                  <a:lnTo>
                    <a:pt x="25287" y="188073"/>
                  </a:lnTo>
                  <a:cubicBezTo>
                    <a:pt x="30818" y="156464"/>
                    <a:pt x="58476" y="132757"/>
                    <a:pt x="90876" y="13275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3D5F204-A70B-4D9E-9D8E-4435E67637CF}"/>
                </a:ext>
              </a:extLst>
            </p:cNvPr>
            <p:cNvSpPr/>
            <p:nvPr/>
          </p:nvSpPr>
          <p:spPr>
            <a:xfrm>
              <a:off x="11060966" y="1131032"/>
              <a:ext cx="181751" cy="211779"/>
            </a:xfrm>
            <a:custGeom>
              <a:avLst/>
              <a:gdLst>
                <a:gd name="connsiteX0" fmla="*/ 130387 w 181751"/>
                <a:gd name="connsiteY0" fmla="*/ 118533 h 211779"/>
                <a:gd name="connsiteX1" fmla="*/ 156463 w 181751"/>
                <a:gd name="connsiteY1" fmla="*/ 66379 h 211779"/>
                <a:gd name="connsiteX2" fmla="*/ 90085 w 181751"/>
                <a:gd name="connsiteY2" fmla="*/ 0 h 211779"/>
                <a:gd name="connsiteX3" fmla="*/ 23707 w 181751"/>
                <a:gd name="connsiteY3" fmla="*/ 66379 h 211779"/>
                <a:gd name="connsiteX4" fmla="*/ 49783 w 181751"/>
                <a:gd name="connsiteY4" fmla="*/ 118533 h 211779"/>
                <a:gd name="connsiteX5" fmla="*/ 0 w 181751"/>
                <a:gd name="connsiteY5" fmla="*/ 199926 h 211779"/>
                <a:gd name="connsiteX6" fmla="*/ 11853 w 181751"/>
                <a:gd name="connsiteY6" fmla="*/ 211780 h 211779"/>
                <a:gd name="connsiteX7" fmla="*/ 169898 w 181751"/>
                <a:gd name="connsiteY7" fmla="*/ 211780 h 211779"/>
                <a:gd name="connsiteX8" fmla="*/ 181751 w 181751"/>
                <a:gd name="connsiteY8" fmla="*/ 199926 h 211779"/>
                <a:gd name="connsiteX9" fmla="*/ 130387 w 181751"/>
                <a:gd name="connsiteY9" fmla="*/ 118533 h 211779"/>
                <a:gd name="connsiteX10" fmla="*/ 46622 w 181751"/>
                <a:gd name="connsiteY10" fmla="*/ 66379 h 211779"/>
                <a:gd name="connsiteX11" fmla="*/ 89295 w 181751"/>
                <a:gd name="connsiteY11" fmla="*/ 23707 h 211779"/>
                <a:gd name="connsiteX12" fmla="*/ 131967 w 181751"/>
                <a:gd name="connsiteY12" fmla="*/ 66379 h 211779"/>
                <a:gd name="connsiteX13" fmla="*/ 89295 w 181751"/>
                <a:gd name="connsiteY13" fmla="*/ 109051 h 211779"/>
                <a:gd name="connsiteX14" fmla="*/ 46622 w 181751"/>
                <a:gd name="connsiteY14" fmla="*/ 66379 h 211779"/>
                <a:gd name="connsiteX15" fmla="*/ 23707 w 181751"/>
                <a:gd name="connsiteY15" fmla="*/ 188073 h 211779"/>
                <a:gd name="connsiteX16" fmla="*/ 90085 w 181751"/>
                <a:gd name="connsiteY16" fmla="*/ 132757 h 211779"/>
                <a:gd name="connsiteX17" fmla="*/ 156463 w 181751"/>
                <a:gd name="connsiteY17" fmla="*/ 188073 h 211779"/>
                <a:gd name="connsiteX18" fmla="*/ 23707 w 181751"/>
                <a:gd name="connsiteY18" fmla="*/ 188073 h 21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1751" h="211779">
                  <a:moveTo>
                    <a:pt x="130387" y="118533"/>
                  </a:moveTo>
                  <a:cubicBezTo>
                    <a:pt x="146191" y="106680"/>
                    <a:pt x="156463" y="87715"/>
                    <a:pt x="156463" y="66379"/>
                  </a:cubicBezTo>
                  <a:cubicBezTo>
                    <a:pt x="156463" y="30028"/>
                    <a:pt x="126436" y="0"/>
                    <a:pt x="90085" y="0"/>
                  </a:cubicBezTo>
                  <a:cubicBezTo>
                    <a:pt x="53735" y="0"/>
                    <a:pt x="23707" y="30028"/>
                    <a:pt x="23707" y="66379"/>
                  </a:cubicBezTo>
                  <a:cubicBezTo>
                    <a:pt x="23707" y="87715"/>
                    <a:pt x="33979" y="106680"/>
                    <a:pt x="49783" y="118533"/>
                  </a:cubicBezTo>
                  <a:cubicBezTo>
                    <a:pt x="19756" y="133548"/>
                    <a:pt x="0" y="164366"/>
                    <a:pt x="0" y="199926"/>
                  </a:cubicBezTo>
                  <a:cubicBezTo>
                    <a:pt x="0" y="206248"/>
                    <a:pt x="5531" y="211780"/>
                    <a:pt x="11853" y="211780"/>
                  </a:cubicBezTo>
                  <a:lnTo>
                    <a:pt x="169898" y="211780"/>
                  </a:lnTo>
                  <a:cubicBezTo>
                    <a:pt x="176219" y="211780"/>
                    <a:pt x="181751" y="206248"/>
                    <a:pt x="181751" y="199926"/>
                  </a:cubicBezTo>
                  <a:cubicBezTo>
                    <a:pt x="180170" y="164366"/>
                    <a:pt x="159625" y="133548"/>
                    <a:pt x="130387" y="118533"/>
                  </a:cubicBezTo>
                  <a:close/>
                  <a:moveTo>
                    <a:pt x="46622" y="66379"/>
                  </a:moveTo>
                  <a:cubicBezTo>
                    <a:pt x="46622" y="42672"/>
                    <a:pt x="65588" y="23707"/>
                    <a:pt x="89295" y="23707"/>
                  </a:cubicBezTo>
                  <a:cubicBezTo>
                    <a:pt x="113001" y="23707"/>
                    <a:pt x="131967" y="42672"/>
                    <a:pt x="131967" y="66379"/>
                  </a:cubicBezTo>
                  <a:cubicBezTo>
                    <a:pt x="131967" y="90085"/>
                    <a:pt x="113001" y="109051"/>
                    <a:pt x="89295" y="109051"/>
                  </a:cubicBezTo>
                  <a:cubicBezTo>
                    <a:pt x="65588" y="109051"/>
                    <a:pt x="46622" y="90085"/>
                    <a:pt x="46622" y="66379"/>
                  </a:cubicBezTo>
                  <a:close/>
                  <a:moveTo>
                    <a:pt x="23707" y="188073"/>
                  </a:moveTo>
                  <a:cubicBezTo>
                    <a:pt x="29238" y="156464"/>
                    <a:pt x="56896" y="132757"/>
                    <a:pt x="90085" y="132757"/>
                  </a:cubicBezTo>
                  <a:cubicBezTo>
                    <a:pt x="123274" y="132757"/>
                    <a:pt x="150142" y="156464"/>
                    <a:pt x="156463" y="188073"/>
                  </a:cubicBezTo>
                  <a:lnTo>
                    <a:pt x="23707" y="188073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62F6C86-BCEC-4DA2-949C-EC6969B68DC1}"/>
                </a:ext>
              </a:extLst>
            </p:cNvPr>
            <p:cNvSpPr/>
            <p:nvPr/>
          </p:nvSpPr>
          <p:spPr>
            <a:xfrm>
              <a:off x="11356508" y="1131032"/>
              <a:ext cx="181751" cy="211779"/>
            </a:xfrm>
            <a:custGeom>
              <a:avLst/>
              <a:gdLst>
                <a:gd name="connsiteX0" fmla="*/ 130387 w 181751"/>
                <a:gd name="connsiteY0" fmla="*/ 118533 h 211779"/>
                <a:gd name="connsiteX1" fmla="*/ 156464 w 181751"/>
                <a:gd name="connsiteY1" fmla="*/ 66379 h 211779"/>
                <a:gd name="connsiteX2" fmla="*/ 90086 w 181751"/>
                <a:gd name="connsiteY2" fmla="*/ 0 h 211779"/>
                <a:gd name="connsiteX3" fmla="*/ 23707 w 181751"/>
                <a:gd name="connsiteY3" fmla="*/ 66379 h 211779"/>
                <a:gd name="connsiteX4" fmla="*/ 49784 w 181751"/>
                <a:gd name="connsiteY4" fmla="*/ 118533 h 211779"/>
                <a:gd name="connsiteX5" fmla="*/ 0 w 181751"/>
                <a:gd name="connsiteY5" fmla="*/ 199926 h 211779"/>
                <a:gd name="connsiteX6" fmla="*/ 11853 w 181751"/>
                <a:gd name="connsiteY6" fmla="*/ 211780 h 211779"/>
                <a:gd name="connsiteX7" fmla="*/ 169898 w 181751"/>
                <a:gd name="connsiteY7" fmla="*/ 211780 h 211779"/>
                <a:gd name="connsiteX8" fmla="*/ 181751 w 181751"/>
                <a:gd name="connsiteY8" fmla="*/ 199926 h 211779"/>
                <a:gd name="connsiteX9" fmla="*/ 130387 w 181751"/>
                <a:gd name="connsiteY9" fmla="*/ 118533 h 211779"/>
                <a:gd name="connsiteX10" fmla="*/ 46623 w 181751"/>
                <a:gd name="connsiteY10" fmla="*/ 66379 h 211779"/>
                <a:gd name="connsiteX11" fmla="*/ 89295 w 181751"/>
                <a:gd name="connsiteY11" fmla="*/ 23707 h 211779"/>
                <a:gd name="connsiteX12" fmla="*/ 131968 w 181751"/>
                <a:gd name="connsiteY12" fmla="*/ 66379 h 211779"/>
                <a:gd name="connsiteX13" fmla="*/ 89295 w 181751"/>
                <a:gd name="connsiteY13" fmla="*/ 109051 h 211779"/>
                <a:gd name="connsiteX14" fmla="*/ 46623 w 181751"/>
                <a:gd name="connsiteY14" fmla="*/ 66379 h 211779"/>
                <a:gd name="connsiteX15" fmla="*/ 23707 w 181751"/>
                <a:gd name="connsiteY15" fmla="*/ 188073 h 211779"/>
                <a:gd name="connsiteX16" fmla="*/ 90086 w 181751"/>
                <a:gd name="connsiteY16" fmla="*/ 132757 h 211779"/>
                <a:gd name="connsiteX17" fmla="*/ 156464 w 181751"/>
                <a:gd name="connsiteY17" fmla="*/ 188073 h 211779"/>
                <a:gd name="connsiteX18" fmla="*/ 23707 w 181751"/>
                <a:gd name="connsiteY18" fmla="*/ 188073 h 211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1751" h="211779">
                  <a:moveTo>
                    <a:pt x="130387" y="118533"/>
                  </a:moveTo>
                  <a:cubicBezTo>
                    <a:pt x="146191" y="106680"/>
                    <a:pt x="156464" y="87715"/>
                    <a:pt x="156464" y="66379"/>
                  </a:cubicBezTo>
                  <a:cubicBezTo>
                    <a:pt x="156464" y="30028"/>
                    <a:pt x="126436" y="0"/>
                    <a:pt x="90086" y="0"/>
                  </a:cubicBezTo>
                  <a:cubicBezTo>
                    <a:pt x="53735" y="0"/>
                    <a:pt x="23707" y="30028"/>
                    <a:pt x="23707" y="66379"/>
                  </a:cubicBezTo>
                  <a:cubicBezTo>
                    <a:pt x="23707" y="87715"/>
                    <a:pt x="33980" y="106680"/>
                    <a:pt x="49784" y="118533"/>
                  </a:cubicBezTo>
                  <a:cubicBezTo>
                    <a:pt x="19756" y="133548"/>
                    <a:pt x="0" y="164366"/>
                    <a:pt x="0" y="199926"/>
                  </a:cubicBezTo>
                  <a:cubicBezTo>
                    <a:pt x="0" y="206248"/>
                    <a:pt x="5532" y="211780"/>
                    <a:pt x="11853" y="211780"/>
                  </a:cubicBezTo>
                  <a:lnTo>
                    <a:pt x="169898" y="211780"/>
                  </a:lnTo>
                  <a:cubicBezTo>
                    <a:pt x="176220" y="211780"/>
                    <a:pt x="181751" y="206248"/>
                    <a:pt x="181751" y="199926"/>
                  </a:cubicBezTo>
                  <a:cubicBezTo>
                    <a:pt x="180171" y="164366"/>
                    <a:pt x="159625" y="133548"/>
                    <a:pt x="130387" y="118533"/>
                  </a:cubicBezTo>
                  <a:close/>
                  <a:moveTo>
                    <a:pt x="46623" y="66379"/>
                  </a:moveTo>
                  <a:cubicBezTo>
                    <a:pt x="46623" y="42672"/>
                    <a:pt x="65589" y="23707"/>
                    <a:pt x="89295" y="23707"/>
                  </a:cubicBezTo>
                  <a:cubicBezTo>
                    <a:pt x="113002" y="23707"/>
                    <a:pt x="131968" y="42672"/>
                    <a:pt x="131968" y="66379"/>
                  </a:cubicBezTo>
                  <a:cubicBezTo>
                    <a:pt x="131968" y="90085"/>
                    <a:pt x="113002" y="109051"/>
                    <a:pt x="89295" y="109051"/>
                  </a:cubicBezTo>
                  <a:cubicBezTo>
                    <a:pt x="65589" y="109051"/>
                    <a:pt x="46623" y="90085"/>
                    <a:pt x="46623" y="66379"/>
                  </a:cubicBezTo>
                  <a:close/>
                  <a:moveTo>
                    <a:pt x="23707" y="188073"/>
                  </a:moveTo>
                  <a:cubicBezTo>
                    <a:pt x="29239" y="156464"/>
                    <a:pt x="56897" y="132757"/>
                    <a:pt x="90086" y="132757"/>
                  </a:cubicBezTo>
                  <a:cubicBezTo>
                    <a:pt x="123275" y="132757"/>
                    <a:pt x="150142" y="156464"/>
                    <a:pt x="156464" y="188073"/>
                  </a:cubicBezTo>
                  <a:lnTo>
                    <a:pt x="23707" y="188073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7A1CA90-A8D7-4A81-9488-D91BB2B1316A}"/>
                </a:ext>
              </a:extLst>
            </p:cNvPr>
            <p:cNvSpPr/>
            <p:nvPr/>
          </p:nvSpPr>
          <p:spPr>
            <a:xfrm>
              <a:off x="11251804" y="1125106"/>
              <a:ext cx="93246" cy="58476"/>
            </a:xfrm>
            <a:custGeom>
              <a:avLst/>
              <a:gdLst>
                <a:gd name="connsiteX0" fmla="*/ 54920 w 93246"/>
                <a:gd name="connsiteY0" fmla="*/ 3556 h 58476"/>
                <a:gd name="connsiteX1" fmla="*/ 38326 w 93246"/>
                <a:gd name="connsiteY1" fmla="*/ 3556 h 58476"/>
                <a:gd name="connsiteX2" fmla="*/ 3556 w 93246"/>
                <a:gd name="connsiteY2" fmla="*/ 38326 h 58476"/>
                <a:gd name="connsiteX3" fmla="*/ 3556 w 93246"/>
                <a:gd name="connsiteY3" fmla="*/ 54920 h 58476"/>
                <a:gd name="connsiteX4" fmla="*/ 20150 w 93246"/>
                <a:gd name="connsiteY4" fmla="*/ 54920 h 58476"/>
                <a:gd name="connsiteX5" fmla="*/ 46228 w 93246"/>
                <a:gd name="connsiteY5" fmla="*/ 28843 h 58476"/>
                <a:gd name="connsiteX6" fmla="*/ 72305 w 93246"/>
                <a:gd name="connsiteY6" fmla="*/ 54920 h 58476"/>
                <a:gd name="connsiteX7" fmla="*/ 80997 w 93246"/>
                <a:gd name="connsiteY7" fmla="*/ 58081 h 58476"/>
                <a:gd name="connsiteX8" fmla="*/ 89690 w 93246"/>
                <a:gd name="connsiteY8" fmla="*/ 54920 h 58476"/>
                <a:gd name="connsiteX9" fmla="*/ 89690 w 93246"/>
                <a:gd name="connsiteY9" fmla="*/ 38326 h 58476"/>
                <a:gd name="connsiteX10" fmla="*/ 54920 w 93246"/>
                <a:gd name="connsiteY10" fmla="*/ 3556 h 5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246" h="58476">
                  <a:moveTo>
                    <a:pt x="54920" y="3556"/>
                  </a:moveTo>
                  <a:cubicBezTo>
                    <a:pt x="50179" y="-1185"/>
                    <a:pt x="43067" y="-1185"/>
                    <a:pt x="38326" y="3556"/>
                  </a:cubicBezTo>
                  <a:lnTo>
                    <a:pt x="3556" y="38326"/>
                  </a:lnTo>
                  <a:cubicBezTo>
                    <a:pt x="-1185" y="43067"/>
                    <a:pt x="-1185" y="50179"/>
                    <a:pt x="3556" y="54920"/>
                  </a:cubicBezTo>
                  <a:cubicBezTo>
                    <a:pt x="8297" y="59662"/>
                    <a:pt x="15409" y="59662"/>
                    <a:pt x="20150" y="54920"/>
                  </a:cubicBezTo>
                  <a:lnTo>
                    <a:pt x="46228" y="28843"/>
                  </a:lnTo>
                  <a:lnTo>
                    <a:pt x="72305" y="54920"/>
                  </a:lnTo>
                  <a:cubicBezTo>
                    <a:pt x="74676" y="57291"/>
                    <a:pt x="77837" y="58081"/>
                    <a:pt x="80997" y="58081"/>
                  </a:cubicBezTo>
                  <a:cubicBezTo>
                    <a:pt x="84158" y="58081"/>
                    <a:pt x="87319" y="57291"/>
                    <a:pt x="89690" y="54920"/>
                  </a:cubicBezTo>
                  <a:cubicBezTo>
                    <a:pt x="94431" y="50179"/>
                    <a:pt x="94431" y="43067"/>
                    <a:pt x="89690" y="38326"/>
                  </a:cubicBezTo>
                  <a:lnTo>
                    <a:pt x="54920" y="355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2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52949" y="1929552"/>
            <a:ext cx="481245" cy="482430"/>
            <a:chOff x="652949" y="1929552"/>
            <a:chExt cx="481245" cy="482430"/>
          </a:xfrm>
          <a:solidFill>
            <a:srgbClr val="000000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E751747-335D-4130-9C41-F05DF94B6108}"/>
                </a:ext>
              </a:extLst>
            </p:cNvPr>
            <p:cNvSpPr/>
            <p:nvPr/>
          </p:nvSpPr>
          <p:spPr>
            <a:xfrm>
              <a:off x="652949" y="1929552"/>
              <a:ext cx="481245" cy="482430"/>
            </a:xfrm>
            <a:custGeom>
              <a:avLst/>
              <a:gdLst>
                <a:gd name="connsiteX0" fmla="*/ 481245 w 481245"/>
                <a:gd name="connsiteY0" fmla="*/ 241413 h 482430"/>
                <a:gd name="connsiteX1" fmla="*/ 478084 w 481245"/>
                <a:gd name="connsiteY1" fmla="*/ 232720 h 482430"/>
                <a:gd name="connsiteX2" fmla="*/ 414076 w 481245"/>
                <a:gd name="connsiteY2" fmla="*/ 168712 h 482430"/>
                <a:gd name="connsiteX3" fmla="*/ 414867 w 481245"/>
                <a:gd name="connsiteY3" fmla="*/ 78627 h 482430"/>
                <a:gd name="connsiteX4" fmla="*/ 411706 w 481245"/>
                <a:gd name="connsiteY4" fmla="*/ 69935 h 482430"/>
                <a:gd name="connsiteX5" fmla="*/ 403013 w 481245"/>
                <a:gd name="connsiteY5" fmla="*/ 66774 h 482430"/>
                <a:gd name="connsiteX6" fmla="*/ 312928 w 481245"/>
                <a:gd name="connsiteY6" fmla="*/ 67564 h 482430"/>
                <a:gd name="connsiteX7" fmla="*/ 248920 w 481245"/>
                <a:gd name="connsiteY7" fmla="*/ 3556 h 482430"/>
                <a:gd name="connsiteX8" fmla="*/ 232325 w 481245"/>
                <a:gd name="connsiteY8" fmla="*/ 3556 h 482430"/>
                <a:gd name="connsiteX9" fmla="*/ 168317 w 481245"/>
                <a:gd name="connsiteY9" fmla="*/ 67564 h 482430"/>
                <a:gd name="connsiteX10" fmla="*/ 78232 w 481245"/>
                <a:gd name="connsiteY10" fmla="*/ 66774 h 482430"/>
                <a:gd name="connsiteX11" fmla="*/ 69540 w 481245"/>
                <a:gd name="connsiteY11" fmla="*/ 69935 h 482430"/>
                <a:gd name="connsiteX12" fmla="*/ 66379 w 481245"/>
                <a:gd name="connsiteY12" fmla="*/ 78627 h 482430"/>
                <a:gd name="connsiteX13" fmla="*/ 67169 w 481245"/>
                <a:gd name="connsiteY13" fmla="*/ 168712 h 482430"/>
                <a:gd name="connsiteX14" fmla="*/ 3161 w 481245"/>
                <a:gd name="connsiteY14" fmla="*/ 232720 h 482430"/>
                <a:gd name="connsiteX15" fmla="*/ 0 w 481245"/>
                <a:gd name="connsiteY15" fmla="*/ 241413 h 482430"/>
                <a:gd name="connsiteX16" fmla="*/ 3161 w 481245"/>
                <a:gd name="connsiteY16" fmla="*/ 250105 h 482430"/>
                <a:gd name="connsiteX17" fmla="*/ 67169 w 481245"/>
                <a:gd name="connsiteY17" fmla="*/ 314113 h 482430"/>
                <a:gd name="connsiteX18" fmla="*/ 66379 w 481245"/>
                <a:gd name="connsiteY18" fmla="*/ 404199 h 482430"/>
                <a:gd name="connsiteX19" fmla="*/ 69540 w 481245"/>
                <a:gd name="connsiteY19" fmla="*/ 412891 h 482430"/>
                <a:gd name="connsiteX20" fmla="*/ 78232 w 481245"/>
                <a:gd name="connsiteY20" fmla="*/ 416052 h 482430"/>
                <a:gd name="connsiteX21" fmla="*/ 78232 w 481245"/>
                <a:gd name="connsiteY21" fmla="*/ 416052 h 482430"/>
                <a:gd name="connsiteX22" fmla="*/ 168317 w 481245"/>
                <a:gd name="connsiteY22" fmla="*/ 415262 h 482430"/>
                <a:gd name="connsiteX23" fmla="*/ 232325 w 481245"/>
                <a:gd name="connsiteY23" fmla="*/ 479270 h 482430"/>
                <a:gd name="connsiteX24" fmla="*/ 241018 w 481245"/>
                <a:gd name="connsiteY24" fmla="*/ 482431 h 482430"/>
                <a:gd name="connsiteX25" fmla="*/ 249710 w 481245"/>
                <a:gd name="connsiteY25" fmla="*/ 479270 h 482430"/>
                <a:gd name="connsiteX26" fmla="*/ 313718 w 481245"/>
                <a:gd name="connsiteY26" fmla="*/ 415262 h 482430"/>
                <a:gd name="connsiteX27" fmla="*/ 403804 w 481245"/>
                <a:gd name="connsiteY27" fmla="*/ 416052 h 482430"/>
                <a:gd name="connsiteX28" fmla="*/ 403804 w 481245"/>
                <a:gd name="connsiteY28" fmla="*/ 416052 h 482430"/>
                <a:gd name="connsiteX29" fmla="*/ 412496 w 481245"/>
                <a:gd name="connsiteY29" fmla="*/ 412891 h 482430"/>
                <a:gd name="connsiteX30" fmla="*/ 415657 w 481245"/>
                <a:gd name="connsiteY30" fmla="*/ 404199 h 482430"/>
                <a:gd name="connsiteX31" fmla="*/ 413286 w 481245"/>
                <a:gd name="connsiteY31" fmla="*/ 314113 h 482430"/>
                <a:gd name="connsiteX32" fmla="*/ 477294 w 481245"/>
                <a:gd name="connsiteY32" fmla="*/ 250105 h 482430"/>
                <a:gd name="connsiteX33" fmla="*/ 481245 w 481245"/>
                <a:gd name="connsiteY33" fmla="*/ 241413 h 482430"/>
                <a:gd name="connsiteX34" fmla="*/ 393531 w 481245"/>
                <a:gd name="connsiteY34" fmla="*/ 300680 h 482430"/>
                <a:gd name="connsiteX35" fmla="*/ 390370 w 481245"/>
                <a:gd name="connsiteY35" fmla="*/ 309372 h 482430"/>
                <a:gd name="connsiteX36" fmla="*/ 391160 w 481245"/>
                <a:gd name="connsiteY36" fmla="*/ 393136 h 482430"/>
                <a:gd name="connsiteX37" fmla="*/ 306606 w 481245"/>
                <a:gd name="connsiteY37" fmla="*/ 392345 h 482430"/>
                <a:gd name="connsiteX38" fmla="*/ 306606 w 481245"/>
                <a:gd name="connsiteY38" fmla="*/ 392345 h 482430"/>
                <a:gd name="connsiteX39" fmla="*/ 297914 w 481245"/>
                <a:gd name="connsiteY39" fmla="*/ 395506 h 482430"/>
                <a:gd name="connsiteX40" fmla="*/ 239437 w 481245"/>
                <a:gd name="connsiteY40" fmla="*/ 454773 h 482430"/>
                <a:gd name="connsiteX41" fmla="*/ 180961 w 481245"/>
                <a:gd name="connsiteY41" fmla="*/ 395506 h 482430"/>
                <a:gd name="connsiteX42" fmla="*/ 172268 w 481245"/>
                <a:gd name="connsiteY42" fmla="*/ 392345 h 482430"/>
                <a:gd name="connsiteX43" fmla="*/ 172268 w 481245"/>
                <a:gd name="connsiteY43" fmla="*/ 392345 h 482430"/>
                <a:gd name="connsiteX44" fmla="*/ 88505 w 481245"/>
                <a:gd name="connsiteY44" fmla="*/ 393136 h 482430"/>
                <a:gd name="connsiteX45" fmla="*/ 89295 w 481245"/>
                <a:gd name="connsiteY45" fmla="*/ 309372 h 482430"/>
                <a:gd name="connsiteX46" fmla="*/ 86134 w 481245"/>
                <a:gd name="connsiteY46" fmla="*/ 300680 h 482430"/>
                <a:gd name="connsiteX47" fmla="*/ 26868 w 481245"/>
                <a:gd name="connsiteY47" fmla="*/ 242203 h 482430"/>
                <a:gd name="connsiteX48" fmla="*/ 86134 w 481245"/>
                <a:gd name="connsiteY48" fmla="*/ 183727 h 482430"/>
                <a:gd name="connsiteX49" fmla="*/ 89295 w 481245"/>
                <a:gd name="connsiteY49" fmla="*/ 175034 h 482430"/>
                <a:gd name="connsiteX50" fmla="*/ 88505 w 481245"/>
                <a:gd name="connsiteY50" fmla="*/ 91271 h 482430"/>
                <a:gd name="connsiteX51" fmla="*/ 172268 w 481245"/>
                <a:gd name="connsiteY51" fmla="*/ 92061 h 482430"/>
                <a:gd name="connsiteX52" fmla="*/ 180961 w 481245"/>
                <a:gd name="connsiteY52" fmla="*/ 88900 h 482430"/>
                <a:gd name="connsiteX53" fmla="*/ 239437 w 481245"/>
                <a:gd name="connsiteY53" fmla="*/ 29633 h 482430"/>
                <a:gd name="connsiteX54" fmla="*/ 297914 w 481245"/>
                <a:gd name="connsiteY54" fmla="*/ 88900 h 482430"/>
                <a:gd name="connsiteX55" fmla="*/ 306606 w 481245"/>
                <a:gd name="connsiteY55" fmla="*/ 92061 h 482430"/>
                <a:gd name="connsiteX56" fmla="*/ 390370 w 481245"/>
                <a:gd name="connsiteY56" fmla="*/ 91271 h 482430"/>
                <a:gd name="connsiteX57" fmla="*/ 389580 w 481245"/>
                <a:gd name="connsiteY57" fmla="*/ 175034 h 482430"/>
                <a:gd name="connsiteX58" fmla="*/ 392740 w 481245"/>
                <a:gd name="connsiteY58" fmla="*/ 183727 h 482430"/>
                <a:gd name="connsiteX59" fmla="*/ 452007 w 481245"/>
                <a:gd name="connsiteY59" fmla="*/ 242203 h 482430"/>
                <a:gd name="connsiteX60" fmla="*/ 393531 w 481245"/>
                <a:gd name="connsiteY60" fmla="*/ 300680 h 48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81245" h="482430">
                  <a:moveTo>
                    <a:pt x="481245" y="241413"/>
                  </a:moveTo>
                  <a:cubicBezTo>
                    <a:pt x="481245" y="238252"/>
                    <a:pt x="479665" y="235091"/>
                    <a:pt x="478084" y="232720"/>
                  </a:cubicBezTo>
                  <a:lnTo>
                    <a:pt x="414076" y="168712"/>
                  </a:lnTo>
                  <a:lnTo>
                    <a:pt x="414867" y="78627"/>
                  </a:lnTo>
                  <a:cubicBezTo>
                    <a:pt x="414867" y="75466"/>
                    <a:pt x="413286" y="72305"/>
                    <a:pt x="411706" y="69935"/>
                  </a:cubicBezTo>
                  <a:cubicBezTo>
                    <a:pt x="409335" y="67564"/>
                    <a:pt x="406174" y="66774"/>
                    <a:pt x="403013" y="66774"/>
                  </a:cubicBezTo>
                  <a:lnTo>
                    <a:pt x="312928" y="67564"/>
                  </a:lnTo>
                  <a:lnTo>
                    <a:pt x="248920" y="3556"/>
                  </a:lnTo>
                  <a:cubicBezTo>
                    <a:pt x="244179" y="-1185"/>
                    <a:pt x="236276" y="-1185"/>
                    <a:pt x="232325" y="3556"/>
                  </a:cubicBezTo>
                  <a:lnTo>
                    <a:pt x="168317" y="67564"/>
                  </a:lnTo>
                  <a:lnTo>
                    <a:pt x="78232" y="66774"/>
                  </a:lnTo>
                  <a:cubicBezTo>
                    <a:pt x="75071" y="66774"/>
                    <a:pt x="71910" y="68354"/>
                    <a:pt x="69540" y="69935"/>
                  </a:cubicBezTo>
                  <a:cubicBezTo>
                    <a:pt x="67169" y="72305"/>
                    <a:pt x="66379" y="75466"/>
                    <a:pt x="66379" y="78627"/>
                  </a:cubicBezTo>
                  <a:lnTo>
                    <a:pt x="67169" y="168712"/>
                  </a:lnTo>
                  <a:lnTo>
                    <a:pt x="3161" y="232720"/>
                  </a:lnTo>
                  <a:cubicBezTo>
                    <a:pt x="790" y="235091"/>
                    <a:pt x="0" y="238252"/>
                    <a:pt x="0" y="241413"/>
                  </a:cubicBezTo>
                  <a:cubicBezTo>
                    <a:pt x="0" y="244574"/>
                    <a:pt x="1580" y="247735"/>
                    <a:pt x="3161" y="250105"/>
                  </a:cubicBezTo>
                  <a:lnTo>
                    <a:pt x="67169" y="314113"/>
                  </a:lnTo>
                  <a:lnTo>
                    <a:pt x="66379" y="404199"/>
                  </a:lnTo>
                  <a:cubicBezTo>
                    <a:pt x="66379" y="407360"/>
                    <a:pt x="67959" y="410520"/>
                    <a:pt x="69540" y="412891"/>
                  </a:cubicBezTo>
                  <a:cubicBezTo>
                    <a:pt x="71910" y="415262"/>
                    <a:pt x="75071" y="416052"/>
                    <a:pt x="78232" y="416052"/>
                  </a:cubicBezTo>
                  <a:cubicBezTo>
                    <a:pt x="78232" y="416052"/>
                    <a:pt x="78232" y="416052"/>
                    <a:pt x="78232" y="416052"/>
                  </a:cubicBezTo>
                  <a:lnTo>
                    <a:pt x="168317" y="415262"/>
                  </a:lnTo>
                  <a:lnTo>
                    <a:pt x="232325" y="479270"/>
                  </a:lnTo>
                  <a:cubicBezTo>
                    <a:pt x="234696" y="481640"/>
                    <a:pt x="237857" y="482431"/>
                    <a:pt x="241018" y="482431"/>
                  </a:cubicBezTo>
                  <a:cubicBezTo>
                    <a:pt x="244179" y="482431"/>
                    <a:pt x="247340" y="480850"/>
                    <a:pt x="249710" y="479270"/>
                  </a:cubicBezTo>
                  <a:lnTo>
                    <a:pt x="313718" y="415262"/>
                  </a:lnTo>
                  <a:lnTo>
                    <a:pt x="403804" y="416052"/>
                  </a:lnTo>
                  <a:cubicBezTo>
                    <a:pt x="403804" y="416052"/>
                    <a:pt x="403804" y="416052"/>
                    <a:pt x="403804" y="416052"/>
                  </a:cubicBezTo>
                  <a:cubicBezTo>
                    <a:pt x="406964" y="416052"/>
                    <a:pt x="410125" y="414471"/>
                    <a:pt x="412496" y="412891"/>
                  </a:cubicBezTo>
                  <a:cubicBezTo>
                    <a:pt x="414867" y="410520"/>
                    <a:pt x="415657" y="407360"/>
                    <a:pt x="415657" y="404199"/>
                  </a:cubicBezTo>
                  <a:lnTo>
                    <a:pt x="413286" y="314113"/>
                  </a:lnTo>
                  <a:lnTo>
                    <a:pt x="477294" y="250105"/>
                  </a:lnTo>
                  <a:cubicBezTo>
                    <a:pt x="479665" y="247735"/>
                    <a:pt x="481245" y="244574"/>
                    <a:pt x="481245" y="241413"/>
                  </a:cubicBezTo>
                  <a:close/>
                  <a:moveTo>
                    <a:pt x="393531" y="300680"/>
                  </a:moveTo>
                  <a:cubicBezTo>
                    <a:pt x="391160" y="303050"/>
                    <a:pt x="390370" y="306211"/>
                    <a:pt x="390370" y="309372"/>
                  </a:cubicBezTo>
                  <a:lnTo>
                    <a:pt x="391160" y="393136"/>
                  </a:lnTo>
                  <a:lnTo>
                    <a:pt x="306606" y="392345"/>
                  </a:lnTo>
                  <a:cubicBezTo>
                    <a:pt x="306606" y="392345"/>
                    <a:pt x="306606" y="392345"/>
                    <a:pt x="306606" y="392345"/>
                  </a:cubicBezTo>
                  <a:cubicBezTo>
                    <a:pt x="303445" y="392345"/>
                    <a:pt x="300284" y="393926"/>
                    <a:pt x="297914" y="395506"/>
                  </a:cubicBezTo>
                  <a:lnTo>
                    <a:pt x="239437" y="454773"/>
                  </a:lnTo>
                  <a:lnTo>
                    <a:pt x="180961" y="395506"/>
                  </a:lnTo>
                  <a:cubicBezTo>
                    <a:pt x="178590" y="393136"/>
                    <a:pt x="175429" y="392345"/>
                    <a:pt x="172268" y="392345"/>
                  </a:cubicBezTo>
                  <a:cubicBezTo>
                    <a:pt x="172268" y="392345"/>
                    <a:pt x="172268" y="392345"/>
                    <a:pt x="172268" y="392345"/>
                  </a:cubicBezTo>
                  <a:lnTo>
                    <a:pt x="88505" y="393136"/>
                  </a:lnTo>
                  <a:lnTo>
                    <a:pt x="89295" y="309372"/>
                  </a:lnTo>
                  <a:cubicBezTo>
                    <a:pt x="89295" y="306211"/>
                    <a:pt x="87715" y="303050"/>
                    <a:pt x="86134" y="300680"/>
                  </a:cubicBezTo>
                  <a:lnTo>
                    <a:pt x="26868" y="242203"/>
                  </a:lnTo>
                  <a:lnTo>
                    <a:pt x="86134" y="183727"/>
                  </a:lnTo>
                  <a:cubicBezTo>
                    <a:pt x="88505" y="181356"/>
                    <a:pt x="89295" y="178195"/>
                    <a:pt x="89295" y="175034"/>
                  </a:cubicBezTo>
                  <a:lnTo>
                    <a:pt x="88505" y="91271"/>
                  </a:lnTo>
                  <a:lnTo>
                    <a:pt x="172268" y="92061"/>
                  </a:lnTo>
                  <a:cubicBezTo>
                    <a:pt x="175429" y="92061"/>
                    <a:pt x="178590" y="90480"/>
                    <a:pt x="180961" y="88900"/>
                  </a:cubicBezTo>
                  <a:lnTo>
                    <a:pt x="239437" y="29633"/>
                  </a:lnTo>
                  <a:lnTo>
                    <a:pt x="297914" y="88900"/>
                  </a:lnTo>
                  <a:cubicBezTo>
                    <a:pt x="300284" y="91271"/>
                    <a:pt x="302655" y="92061"/>
                    <a:pt x="306606" y="92061"/>
                  </a:cubicBezTo>
                  <a:lnTo>
                    <a:pt x="390370" y="91271"/>
                  </a:lnTo>
                  <a:lnTo>
                    <a:pt x="389580" y="175034"/>
                  </a:lnTo>
                  <a:cubicBezTo>
                    <a:pt x="389580" y="178195"/>
                    <a:pt x="391160" y="181356"/>
                    <a:pt x="392740" y="183727"/>
                  </a:cubicBezTo>
                  <a:lnTo>
                    <a:pt x="452007" y="242203"/>
                  </a:lnTo>
                  <a:lnTo>
                    <a:pt x="393531" y="30068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221A0BD-03FD-48E5-A226-1BEDAFDC42D2}"/>
                </a:ext>
              </a:extLst>
            </p:cNvPr>
            <p:cNvSpPr/>
            <p:nvPr/>
          </p:nvSpPr>
          <p:spPr>
            <a:xfrm>
              <a:off x="792028" y="2071397"/>
              <a:ext cx="83763" cy="83763"/>
            </a:xfrm>
            <a:custGeom>
              <a:avLst/>
              <a:gdLst>
                <a:gd name="connsiteX0" fmla="*/ 83764 w 83763"/>
                <a:gd name="connsiteY0" fmla="*/ 41882 h 83763"/>
                <a:gd name="connsiteX1" fmla="*/ 41882 w 83763"/>
                <a:gd name="connsiteY1" fmla="*/ 0 h 83763"/>
                <a:gd name="connsiteX2" fmla="*/ 0 w 83763"/>
                <a:gd name="connsiteY2" fmla="*/ 41882 h 83763"/>
                <a:gd name="connsiteX3" fmla="*/ 41882 w 83763"/>
                <a:gd name="connsiteY3" fmla="*/ 83764 h 83763"/>
                <a:gd name="connsiteX4" fmla="*/ 83764 w 83763"/>
                <a:gd name="connsiteY4" fmla="*/ 41882 h 83763"/>
                <a:gd name="connsiteX5" fmla="*/ 24497 w 83763"/>
                <a:gd name="connsiteY5" fmla="*/ 41882 h 83763"/>
                <a:gd name="connsiteX6" fmla="*/ 42672 w 83763"/>
                <a:gd name="connsiteY6" fmla="*/ 23707 h 83763"/>
                <a:gd name="connsiteX7" fmla="*/ 60847 w 83763"/>
                <a:gd name="connsiteY7" fmla="*/ 41882 h 83763"/>
                <a:gd name="connsiteX8" fmla="*/ 42672 w 83763"/>
                <a:gd name="connsiteY8" fmla="*/ 60057 h 83763"/>
                <a:gd name="connsiteX9" fmla="*/ 24497 w 83763"/>
                <a:gd name="connsiteY9" fmla="*/ 41882 h 8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763" h="83763">
                  <a:moveTo>
                    <a:pt x="83764" y="41882"/>
                  </a:moveTo>
                  <a:cubicBezTo>
                    <a:pt x="83764" y="18965"/>
                    <a:pt x="64798" y="0"/>
                    <a:pt x="41882" y="0"/>
                  </a:cubicBezTo>
                  <a:cubicBezTo>
                    <a:pt x="18965" y="0"/>
                    <a:pt x="0" y="18965"/>
                    <a:pt x="0" y="41882"/>
                  </a:cubicBezTo>
                  <a:cubicBezTo>
                    <a:pt x="0" y="64798"/>
                    <a:pt x="18965" y="83764"/>
                    <a:pt x="41882" y="83764"/>
                  </a:cubicBezTo>
                  <a:cubicBezTo>
                    <a:pt x="65588" y="83764"/>
                    <a:pt x="83764" y="64798"/>
                    <a:pt x="83764" y="41882"/>
                  </a:cubicBezTo>
                  <a:close/>
                  <a:moveTo>
                    <a:pt x="24497" y="41882"/>
                  </a:moveTo>
                  <a:cubicBezTo>
                    <a:pt x="24497" y="31609"/>
                    <a:pt x="32399" y="23707"/>
                    <a:pt x="42672" y="23707"/>
                  </a:cubicBezTo>
                  <a:cubicBezTo>
                    <a:pt x="52945" y="23707"/>
                    <a:pt x="60847" y="31609"/>
                    <a:pt x="60847" y="41882"/>
                  </a:cubicBezTo>
                  <a:cubicBezTo>
                    <a:pt x="60847" y="52155"/>
                    <a:pt x="52945" y="60057"/>
                    <a:pt x="42672" y="60057"/>
                  </a:cubicBezTo>
                  <a:cubicBezTo>
                    <a:pt x="32399" y="60057"/>
                    <a:pt x="24497" y="52155"/>
                    <a:pt x="24497" y="4188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FEE587A-4C17-445B-998C-9A0190317444}"/>
                </a:ext>
              </a:extLst>
            </p:cNvPr>
            <p:cNvSpPr/>
            <p:nvPr/>
          </p:nvSpPr>
          <p:spPr>
            <a:xfrm>
              <a:off x="908191" y="2187559"/>
              <a:ext cx="83763" cy="83763"/>
            </a:xfrm>
            <a:custGeom>
              <a:avLst/>
              <a:gdLst>
                <a:gd name="connsiteX0" fmla="*/ 41882 w 83763"/>
                <a:gd name="connsiteY0" fmla="*/ 0 h 83763"/>
                <a:gd name="connsiteX1" fmla="*/ 0 w 83763"/>
                <a:gd name="connsiteY1" fmla="*/ 41882 h 83763"/>
                <a:gd name="connsiteX2" fmla="*/ 41882 w 83763"/>
                <a:gd name="connsiteY2" fmla="*/ 83764 h 83763"/>
                <a:gd name="connsiteX3" fmla="*/ 83764 w 83763"/>
                <a:gd name="connsiteY3" fmla="*/ 41882 h 83763"/>
                <a:gd name="connsiteX4" fmla="*/ 41882 w 83763"/>
                <a:gd name="connsiteY4" fmla="*/ 0 h 83763"/>
                <a:gd name="connsiteX5" fmla="*/ 41882 w 83763"/>
                <a:gd name="connsiteY5" fmla="*/ 60057 h 83763"/>
                <a:gd name="connsiteX6" fmla="*/ 23707 w 83763"/>
                <a:gd name="connsiteY6" fmla="*/ 41882 h 83763"/>
                <a:gd name="connsiteX7" fmla="*/ 41882 w 83763"/>
                <a:gd name="connsiteY7" fmla="*/ 23707 h 83763"/>
                <a:gd name="connsiteX8" fmla="*/ 60057 w 83763"/>
                <a:gd name="connsiteY8" fmla="*/ 41882 h 83763"/>
                <a:gd name="connsiteX9" fmla="*/ 41882 w 83763"/>
                <a:gd name="connsiteY9" fmla="*/ 60057 h 83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763" h="83763">
                  <a:moveTo>
                    <a:pt x="41882" y="0"/>
                  </a:moveTo>
                  <a:cubicBezTo>
                    <a:pt x="18965" y="0"/>
                    <a:pt x="0" y="18965"/>
                    <a:pt x="0" y="41882"/>
                  </a:cubicBezTo>
                  <a:cubicBezTo>
                    <a:pt x="0" y="64798"/>
                    <a:pt x="18965" y="83764"/>
                    <a:pt x="41882" y="83764"/>
                  </a:cubicBezTo>
                  <a:cubicBezTo>
                    <a:pt x="64798" y="83764"/>
                    <a:pt x="83764" y="64798"/>
                    <a:pt x="83764" y="41882"/>
                  </a:cubicBezTo>
                  <a:cubicBezTo>
                    <a:pt x="83764" y="18965"/>
                    <a:pt x="65588" y="0"/>
                    <a:pt x="41882" y="0"/>
                  </a:cubicBezTo>
                  <a:close/>
                  <a:moveTo>
                    <a:pt x="41882" y="60057"/>
                  </a:moveTo>
                  <a:cubicBezTo>
                    <a:pt x="31609" y="60057"/>
                    <a:pt x="23707" y="52155"/>
                    <a:pt x="23707" y="41882"/>
                  </a:cubicBezTo>
                  <a:cubicBezTo>
                    <a:pt x="23707" y="31609"/>
                    <a:pt x="31609" y="23707"/>
                    <a:pt x="41882" y="23707"/>
                  </a:cubicBezTo>
                  <a:cubicBezTo>
                    <a:pt x="52155" y="23707"/>
                    <a:pt x="60057" y="31609"/>
                    <a:pt x="60057" y="41882"/>
                  </a:cubicBezTo>
                  <a:cubicBezTo>
                    <a:pt x="60057" y="51364"/>
                    <a:pt x="52155" y="60057"/>
                    <a:pt x="41882" y="6005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10DE5C5-40D7-440C-857B-88C8874EFE4A}"/>
                </a:ext>
              </a:extLst>
            </p:cNvPr>
            <p:cNvSpPr/>
            <p:nvPr/>
          </p:nvSpPr>
          <p:spPr>
            <a:xfrm>
              <a:off x="816920" y="2095499"/>
              <a:ext cx="151037" cy="150537"/>
            </a:xfrm>
            <a:custGeom>
              <a:avLst/>
              <a:gdLst>
                <a:gd name="connsiteX0" fmla="*/ 147376 w 151037"/>
                <a:gd name="connsiteY0" fmla="*/ 3556 h 150537"/>
                <a:gd name="connsiteX1" fmla="*/ 130782 w 151037"/>
                <a:gd name="connsiteY1" fmla="*/ 3556 h 150537"/>
                <a:gd name="connsiteX2" fmla="*/ 3556 w 151037"/>
                <a:gd name="connsiteY2" fmla="*/ 130782 h 150537"/>
                <a:gd name="connsiteX3" fmla="*/ 3556 w 151037"/>
                <a:gd name="connsiteY3" fmla="*/ 147376 h 150537"/>
                <a:gd name="connsiteX4" fmla="*/ 12248 w 151037"/>
                <a:gd name="connsiteY4" fmla="*/ 150537 h 150537"/>
                <a:gd name="connsiteX5" fmla="*/ 20941 w 151037"/>
                <a:gd name="connsiteY5" fmla="*/ 147376 h 150537"/>
                <a:gd name="connsiteX6" fmla="*/ 148167 w 151037"/>
                <a:gd name="connsiteY6" fmla="*/ 20151 h 150537"/>
                <a:gd name="connsiteX7" fmla="*/ 147376 w 151037"/>
                <a:gd name="connsiteY7" fmla="*/ 3556 h 15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037" h="150537">
                  <a:moveTo>
                    <a:pt x="147376" y="3556"/>
                  </a:moveTo>
                  <a:cubicBezTo>
                    <a:pt x="142635" y="-1185"/>
                    <a:pt x="135523" y="-1185"/>
                    <a:pt x="130782" y="3556"/>
                  </a:cubicBezTo>
                  <a:lnTo>
                    <a:pt x="3556" y="130782"/>
                  </a:lnTo>
                  <a:cubicBezTo>
                    <a:pt x="-1185" y="135523"/>
                    <a:pt x="-1185" y="142635"/>
                    <a:pt x="3556" y="147376"/>
                  </a:cubicBezTo>
                  <a:cubicBezTo>
                    <a:pt x="5927" y="149747"/>
                    <a:pt x="9088" y="150537"/>
                    <a:pt x="12248" y="150537"/>
                  </a:cubicBezTo>
                  <a:cubicBezTo>
                    <a:pt x="15409" y="150537"/>
                    <a:pt x="18570" y="149747"/>
                    <a:pt x="20941" y="147376"/>
                  </a:cubicBezTo>
                  <a:lnTo>
                    <a:pt x="148167" y="20151"/>
                  </a:lnTo>
                  <a:cubicBezTo>
                    <a:pt x="152118" y="16200"/>
                    <a:pt x="152118" y="8297"/>
                    <a:pt x="147376" y="3556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F769FFB-62F7-4EAF-90EC-D39295574949}"/>
              </a:ext>
            </a:extLst>
          </p:cNvPr>
          <p:cNvSpPr/>
          <p:nvPr/>
        </p:nvSpPr>
        <p:spPr>
          <a:xfrm>
            <a:off x="1803228" y="1925996"/>
            <a:ext cx="489827" cy="490727"/>
          </a:xfrm>
          <a:custGeom>
            <a:avLst/>
            <a:gdLst>
              <a:gd name="connsiteX0" fmla="*/ 472048 w 489827"/>
              <a:gd name="connsiteY0" fmla="*/ 104309 h 490727"/>
              <a:gd name="connsiteX1" fmla="*/ 472048 w 489827"/>
              <a:gd name="connsiteY1" fmla="*/ 18175 h 490727"/>
              <a:gd name="connsiteX2" fmla="*/ 428585 w 489827"/>
              <a:gd name="connsiteY2" fmla="*/ 0 h 490727"/>
              <a:gd name="connsiteX3" fmla="*/ 385123 w 489827"/>
              <a:gd name="connsiteY3" fmla="*/ 18175 h 490727"/>
              <a:gd name="connsiteX4" fmla="*/ 306101 w 489827"/>
              <a:gd name="connsiteY4" fmla="*/ 97197 h 490727"/>
              <a:gd name="connsiteX5" fmla="*/ 132252 w 489827"/>
              <a:gd name="connsiteY5" fmla="*/ 26077 h 490727"/>
              <a:gd name="connsiteX6" fmla="*/ 119609 w 489827"/>
              <a:gd name="connsiteY6" fmla="*/ 28448 h 490727"/>
              <a:gd name="connsiteX7" fmla="*/ 84049 w 489827"/>
              <a:gd name="connsiteY7" fmla="*/ 64008 h 490727"/>
              <a:gd name="connsiteX8" fmla="*/ 80888 w 489827"/>
              <a:gd name="connsiteY8" fmla="*/ 73491 h 490727"/>
              <a:gd name="connsiteX9" fmla="*/ 85629 w 489827"/>
              <a:gd name="connsiteY9" fmla="*/ 82183 h 490727"/>
              <a:gd name="connsiteX10" fmla="*/ 221547 w 489827"/>
              <a:gd name="connsiteY10" fmla="*/ 182541 h 490727"/>
              <a:gd name="connsiteX11" fmla="*/ 141735 w 489827"/>
              <a:gd name="connsiteY11" fmla="*/ 262354 h 490727"/>
              <a:gd name="connsiteX12" fmla="*/ 88000 w 489827"/>
              <a:gd name="connsiteY12" fmla="*/ 234696 h 490727"/>
              <a:gd name="connsiteX13" fmla="*/ 74566 w 489827"/>
              <a:gd name="connsiteY13" fmla="*/ 237067 h 490727"/>
              <a:gd name="connsiteX14" fmla="*/ 3446 w 489827"/>
              <a:gd name="connsiteY14" fmla="*/ 308187 h 490727"/>
              <a:gd name="connsiteX15" fmla="*/ 285 w 489827"/>
              <a:gd name="connsiteY15" fmla="*/ 319250 h 490727"/>
              <a:gd name="connsiteX16" fmla="*/ 8187 w 489827"/>
              <a:gd name="connsiteY16" fmla="*/ 327942 h 490727"/>
              <a:gd name="connsiteX17" fmla="*/ 125140 w 489827"/>
              <a:gd name="connsiteY17" fmla="*/ 365873 h 490727"/>
              <a:gd name="connsiteX18" fmla="*/ 163071 w 489827"/>
              <a:gd name="connsiteY18" fmla="*/ 482826 h 490727"/>
              <a:gd name="connsiteX19" fmla="*/ 171763 w 489827"/>
              <a:gd name="connsiteY19" fmla="*/ 490728 h 490727"/>
              <a:gd name="connsiteX20" fmla="*/ 174924 w 489827"/>
              <a:gd name="connsiteY20" fmla="*/ 490728 h 490727"/>
              <a:gd name="connsiteX21" fmla="*/ 183617 w 489827"/>
              <a:gd name="connsiteY21" fmla="*/ 487567 h 490727"/>
              <a:gd name="connsiteX22" fmla="*/ 254737 w 489827"/>
              <a:gd name="connsiteY22" fmla="*/ 416447 h 490727"/>
              <a:gd name="connsiteX23" fmla="*/ 257107 w 489827"/>
              <a:gd name="connsiteY23" fmla="*/ 403013 h 490727"/>
              <a:gd name="connsiteX24" fmla="*/ 229449 w 489827"/>
              <a:gd name="connsiteY24" fmla="*/ 349278 h 490727"/>
              <a:gd name="connsiteX25" fmla="*/ 295038 w 489827"/>
              <a:gd name="connsiteY25" fmla="*/ 283690 h 490727"/>
              <a:gd name="connsiteX26" fmla="*/ 295038 w 489827"/>
              <a:gd name="connsiteY26" fmla="*/ 283690 h 490727"/>
              <a:gd name="connsiteX27" fmla="*/ 308472 w 489827"/>
              <a:gd name="connsiteY27" fmla="*/ 270256 h 490727"/>
              <a:gd name="connsiteX28" fmla="*/ 408830 w 489827"/>
              <a:gd name="connsiteY28" fmla="*/ 406174 h 490727"/>
              <a:gd name="connsiteX29" fmla="*/ 417522 w 489827"/>
              <a:gd name="connsiteY29" fmla="*/ 410916 h 490727"/>
              <a:gd name="connsiteX30" fmla="*/ 427005 w 489827"/>
              <a:gd name="connsiteY30" fmla="*/ 407755 h 490727"/>
              <a:gd name="connsiteX31" fmla="*/ 462565 w 489827"/>
              <a:gd name="connsiteY31" fmla="*/ 372195 h 490727"/>
              <a:gd name="connsiteX32" fmla="*/ 464936 w 489827"/>
              <a:gd name="connsiteY32" fmla="*/ 359551 h 490727"/>
              <a:gd name="connsiteX33" fmla="*/ 393816 w 489827"/>
              <a:gd name="connsiteY33" fmla="*/ 185702 h 490727"/>
              <a:gd name="connsiteX34" fmla="*/ 411201 w 489827"/>
              <a:gd name="connsiteY34" fmla="*/ 168317 h 490727"/>
              <a:gd name="connsiteX35" fmla="*/ 472048 w 489827"/>
              <a:gd name="connsiteY35" fmla="*/ 104309 h 490727"/>
              <a:gd name="connsiteX36" fmla="*/ 111706 w 489827"/>
              <a:gd name="connsiteY36" fmla="*/ 71120 h 490727"/>
              <a:gd name="connsiteX37" fmla="*/ 131462 w 489827"/>
              <a:gd name="connsiteY37" fmla="*/ 51364 h 490727"/>
              <a:gd name="connsiteX38" fmla="*/ 288716 w 489827"/>
              <a:gd name="connsiteY38" fmla="*/ 116163 h 490727"/>
              <a:gd name="connsiteX39" fmla="*/ 239722 w 489827"/>
              <a:gd name="connsiteY39" fmla="*/ 165156 h 490727"/>
              <a:gd name="connsiteX40" fmla="*/ 111706 w 489827"/>
              <a:gd name="connsiteY40" fmla="*/ 71120 h 490727"/>
              <a:gd name="connsiteX41" fmla="*/ 439649 w 489827"/>
              <a:gd name="connsiteY41" fmla="*/ 358761 h 490727"/>
              <a:gd name="connsiteX42" fmla="*/ 419893 w 489827"/>
              <a:gd name="connsiteY42" fmla="*/ 378516 h 490727"/>
              <a:gd name="connsiteX43" fmla="*/ 325857 w 489827"/>
              <a:gd name="connsiteY43" fmla="*/ 251291 h 490727"/>
              <a:gd name="connsiteX44" fmla="*/ 374850 w 489827"/>
              <a:gd name="connsiteY44" fmla="*/ 202297 h 490727"/>
              <a:gd name="connsiteX45" fmla="*/ 439649 w 489827"/>
              <a:gd name="connsiteY45" fmla="*/ 358761 h 490727"/>
              <a:gd name="connsiteX46" fmla="*/ 370899 w 489827"/>
              <a:gd name="connsiteY46" fmla="*/ 172268 h 490727"/>
              <a:gd name="connsiteX47" fmla="*/ 301360 w 489827"/>
              <a:gd name="connsiteY47" fmla="*/ 241808 h 490727"/>
              <a:gd name="connsiteX48" fmla="*/ 301360 w 489827"/>
              <a:gd name="connsiteY48" fmla="*/ 241808 h 490727"/>
              <a:gd name="connsiteX49" fmla="*/ 205743 w 489827"/>
              <a:gd name="connsiteY49" fmla="*/ 337425 h 490727"/>
              <a:gd name="connsiteX50" fmla="*/ 203372 w 489827"/>
              <a:gd name="connsiteY50" fmla="*/ 350859 h 490727"/>
              <a:gd name="connsiteX51" fmla="*/ 231030 w 489827"/>
              <a:gd name="connsiteY51" fmla="*/ 404594 h 490727"/>
              <a:gd name="connsiteX52" fmla="*/ 179665 w 489827"/>
              <a:gd name="connsiteY52" fmla="*/ 455958 h 490727"/>
              <a:gd name="connsiteX53" fmla="*/ 145686 w 489827"/>
              <a:gd name="connsiteY53" fmla="*/ 351649 h 490727"/>
              <a:gd name="connsiteX54" fmla="*/ 137784 w 489827"/>
              <a:gd name="connsiteY54" fmla="*/ 343747 h 490727"/>
              <a:gd name="connsiteX55" fmla="*/ 33474 w 489827"/>
              <a:gd name="connsiteY55" fmla="*/ 309767 h 490727"/>
              <a:gd name="connsiteX56" fmla="*/ 84839 w 489827"/>
              <a:gd name="connsiteY56" fmla="*/ 258403 h 490727"/>
              <a:gd name="connsiteX57" fmla="*/ 138574 w 489827"/>
              <a:gd name="connsiteY57" fmla="*/ 286060 h 490727"/>
              <a:gd name="connsiteX58" fmla="*/ 152008 w 489827"/>
              <a:gd name="connsiteY58" fmla="*/ 283690 h 490727"/>
              <a:gd name="connsiteX59" fmla="*/ 219967 w 489827"/>
              <a:gd name="connsiteY59" fmla="*/ 215731 h 490727"/>
              <a:gd name="connsiteX60" fmla="*/ 247625 w 489827"/>
              <a:gd name="connsiteY60" fmla="*/ 188073 h 490727"/>
              <a:gd name="connsiteX61" fmla="*/ 351144 w 489827"/>
              <a:gd name="connsiteY61" fmla="*/ 84554 h 490727"/>
              <a:gd name="connsiteX62" fmla="*/ 351144 w 489827"/>
              <a:gd name="connsiteY62" fmla="*/ 84554 h 490727"/>
              <a:gd name="connsiteX63" fmla="*/ 400928 w 489827"/>
              <a:gd name="connsiteY63" fmla="*/ 34770 h 490727"/>
              <a:gd name="connsiteX64" fmla="*/ 427005 w 489827"/>
              <a:gd name="connsiteY64" fmla="*/ 23707 h 490727"/>
              <a:gd name="connsiteX65" fmla="*/ 453082 w 489827"/>
              <a:gd name="connsiteY65" fmla="*/ 34770 h 490727"/>
              <a:gd name="connsiteX66" fmla="*/ 453082 w 489827"/>
              <a:gd name="connsiteY66" fmla="*/ 87715 h 490727"/>
              <a:gd name="connsiteX67" fmla="*/ 392235 w 489827"/>
              <a:gd name="connsiteY67" fmla="*/ 148562 h 490727"/>
              <a:gd name="connsiteX68" fmla="*/ 370899 w 489827"/>
              <a:gd name="connsiteY68" fmla="*/ 172268 h 49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9827" h="490727">
                <a:moveTo>
                  <a:pt x="472048" y="104309"/>
                </a:moveTo>
                <a:cubicBezTo>
                  <a:pt x="495754" y="80603"/>
                  <a:pt x="495754" y="41882"/>
                  <a:pt x="472048" y="18175"/>
                </a:cubicBezTo>
                <a:cubicBezTo>
                  <a:pt x="460194" y="6322"/>
                  <a:pt x="445180" y="0"/>
                  <a:pt x="428585" y="0"/>
                </a:cubicBezTo>
                <a:cubicBezTo>
                  <a:pt x="411991" y="0"/>
                  <a:pt x="396977" y="6322"/>
                  <a:pt x="385123" y="18175"/>
                </a:cubicBezTo>
                <a:lnTo>
                  <a:pt x="306101" y="97197"/>
                </a:lnTo>
                <a:lnTo>
                  <a:pt x="132252" y="26077"/>
                </a:lnTo>
                <a:cubicBezTo>
                  <a:pt x="127511" y="24497"/>
                  <a:pt x="122769" y="25287"/>
                  <a:pt x="119609" y="28448"/>
                </a:cubicBezTo>
                <a:lnTo>
                  <a:pt x="84049" y="64008"/>
                </a:lnTo>
                <a:cubicBezTo>
                  <a:pt x="81678" y="66379"/>
                  <a:pt x="80097" y="69540"/>
                  <a:pt x="80888" y="73491"/>
                </a:cubicBezTo>
                <a:cubicBezTo>
                  <a:pt x="80888" y="76652"/>
                  <a:pt x="83258" y="79812"/>
                  <a:pt x="85629" y="82183"/>
                </a:cubicBezTo>
                <a:lnTo>
                  <a:pt x="221547" y="182541"/>
                </a:lnTo>
                <a:lnTo>
                  <a:pt x="141735" y="262354"/>
                </a:lnTo>
                <a:lnTo>
                  <a:pt x="88000" y="234696"/>
                </a:lnTo>
                <a:cubicBezTo>
                  <a:pt x="83258" y="232325"/>
                  <a:pt x="77727" y="233116"/>
                  <a:pt x="74566" y="237067"/>
                </a:cubicBezTo>
                <a:lnTo>
                  <a:pt x="3446" y="308187"/>
                </a:lnTo>
                <a:cubicBezTo>
                  <a:pt x="285" y="311347"/>
                  <a:pt x="-505" y="315299"/>
                  <a:pt x="285" y="319250"/>
                </a:cubicBezTo>
                <a:cubicBezTo>
                  <a:pt x="1075" y="323201"/>
                  <a:pt x="4236" y="326362"/>
                  <a:pt x="8187" y="327942"/>
                </a:cubicBezTo>
                <a:lnTo>
                  <a:pt x="125140" y="365873"/>
                </a:lnTo>
                <a:lnTo>
                  <a:pt x="163071" y="482826"/>
                </a:lnTo>
                <a:cubicBezTo>
                  <a:pt x="164651" y="486777"/>
                  <a:pt x="167812" y="489938"/>
                  <a:pt x="171763" y="490728"/>
                </a:cubicBezTo>
                <a:cubicBezTo>
                  <a:pt x="172554" y="490728"/>
                  <a:pt x="173344" y="490728"/>
                  <a:pt x="174924" y="490728"/>
                </a:cubicBezTo>
                <a:cubicBezTo>
                  <a:pt x="178085" y="490728"/>
                  <a:pt x="181246" y="489147"/>
                  <a:pt x="183617" y="487567"/>
                </a:cubicBezTo>
                <a:lnTo>
                  <a:pt x="254737" y="416447"/>
                </a:lnTo>
                <a:cubicBezTo>
                  <a:pt x="258688" y="412496"/>
                  <a:pt x="259478" y="406964"/>
                  <a:pt x="257107" y="403013"/>
                </a:cubicBezTo>
                <a:lnTo>
                  <a:pt x="229449" y="349278"/>
                </a:lnTo>
                <a:lnTo>
                  <a:pt x="295038" y="283690"/>
                </a:lnTo>
                <a:lnTo>
                  <a:pt x="295038" y="283690"/>
                </a:lnTo>
                <a:lnTo>
                  <a:pt x="308472" y="270256"/>
                </a:lnTo>
                <a:lnTo>
                  <a:pt x="408830" y="406174"/>
                </a:lnTo>
                <a:cubicBezTo>
                  <a:pt x="411201" y="409335"/>
                  <a:pt x="414361" y="410916"/>
                  <a:pt x="417522" y="410916"/>
                </a:cubicBezTo>
                <a:cubicBezTo>
                  <a:pt x="420683" y="410916"/>
                  <a:pt x="424634" y="410125"/>
                  <a:pt x="427005" y="407755"/>
                </a:cubicBezTo>
                <a:lnTo>
                  <a:pt x="462565" y="372195"/>
                </a:lnTo>
                <a:cubicBezTo>
                  <a:pt x="465726" y="369034"/>
                  <a:pt x="467306" y="363502"/>
                  <a:pt x="464936" y="359551"/>
                </a:cubicBezTo>
                <a:lnTo>
                  <a:pt x="393816" y="185702"/>
                </a:lnTo>
                <a:lnTo>
                  <a:pt x="411201" y="168317"/>
                </a:lnTo>
                <a:lnTo>
                  <a:pt x="472048" y="104309"/>
                </a:lnTo>
                <a:close/>
                <a:moveTo>
                  <a:pt x="111706" y="71120"/>
                </a:moveTo>
                <a:lnTo>
                  <a:pt x="131462" y="51364"/>
                </a:lnTo>
                <a:lnTo>
                  <a:pt x="288716" y="116163"/>
                </a:lnTo>
                <a:lnTo>
                  <a:pt x="239722" y="165156"/>
                </a:lnTo>
                <a:lnTo>
                  <a:pt x="111706" y="71120"/>
                </a:lnTo>
                <a:close/>
                <a:moveTo>
                  <a:pt x="439649" y="358761"/>
                </a:moveTo>
                <a:lnTo>
                  <a:pt x="419893" y="378516"/>
                </a:lnTo>
                <a:lnTo>
                  <a:pt x="325857" y="251291"/>
                </a:lnTo>
                <a:lnTo>
                  <a:pt x="374850" y="202297"/>
                </a:lnTo>
                <a:lnTo>
                  <a:pt x="439649" y="358761"/>
                </a:lnTo>
                <a:close/>
                <a:moveTo>
                  <a:pt x="370899" y="172268"/>
                </a:moveTo>
                <a:lnTo>
                  <a:pt x="301360" y="241808"/>
                </a:lnTo>
                <a:cubicBezTo>
                  <a:pt x="301360" y="241808"/>
                  <a:pt x="301360" y="241808"/>
                  <a:pt x="301360" y="241808"/>
                </a:cubicBezTo>
                <a:lnTo>
                  <a:pt x="205743" y="337425"/>
                </a:lnTo>
                <a:cubicBezTo>
                  <a:pt x="201792" y="341376"/>
                  <a:pt x="201001" y="346907"/>
                  <a:pt x="203372" y="350859"/>
                </a:cubicBezTo>
                <a:lnTo>
                  <a:pt x="231030" y="404594"/>
                </a:lnTo>
                <a:lnTo>
                  <a:pt x="179665" y="455958"/>
                </a:lnTo>
                <a:lnTo>
                  <a:pt x="145686" y="351649"/>
                </a:lnTo>
                <a:cubicBezTo>
                  <a:pt x="144896" y="347698"/>
                  <a:pt x="141735" y="345327"/>
                  <a:pt x="137784" y="343747"/>
                </a:cubicBezTo>
                <a:lnTo>
                  <a:pt x="33474" y="309767"/>
                </a:lnTo>
                <a:lnTo>
                  <a:pt x="84839" y="258403"/>
                </a:lnTo>
                <a:lnTo>
                  <a:pt x="138574" y="286060"/>
                </a:lnTo>
                <a:cubicBezTo>
                  <a:pt x="143315" y="288431"/>
                  <a:pt x="148847" y="287641"/>
                  <a:pt x="152008" y="283690"/>
                </a:cubicBezTo>
                <a:lnTo>
                  <a:pt x="219967" y="215731"/>
                </a:lnTo>
                <a:lnTo>
                  <a:pt x="247625" y="188073"/>
                </a:lnTo>
                <a:lnTo>
                  <a:pt x="351144" y="84554"/>
                </a:lnTo>
                <a:lnTo>
                  <a:pt x="351144" y="84554"/>
                </a:lnTo>
                <a:lnTo>
                  <a:pt x="400928" y="34770"/>
                </a:lnTo>
                <a:cubicBezTo>
                  <a:pt x="408040" y="27658"/>
                  <a:pt x="417522" y="23707"/>
                  <a:pt x="427005" y="23707"/>
                </a:cubicBezTo>
                <a:cubicBezTo>
                  <a:pt x="436488" y="23707"/>
                  <a:pt x="445970" y="27658"/>
                  <a:pt x="453082" y="34770"/>
                </a:cubicBezTo>
                <a:cubicBezTo>
                  <a:pt x="467306" y="48994"/>
                  <a:pt x="467306" y="72700"/>
                  <a:pt x="453082" y="87715"/>
                </a:cubicBezTo>
                <a:lnTo>
                  <a:pt x="392235" y="148562"/>
                </a:lnTo>
                <a:lnTo>
                  <a:pt x="370899" y="172268"/>
                </a:ln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EA5626B-87F6-46D8-978A-57A7DF214A02}"/>
              </a:ext>
            </a:extLst>
          </p:cNvPr>
          <p:cNvSpPr/>
          <p:nvPr/>
        </p:nvSpPr>
        <p:spPr>
          <a:xfrm>
            <a:off x="3004650" y="1926786"/>
            <a:ext cx="399852" cy="489147"/>
          </a:xfrm>
          <a:custGeom>
            <a:avLst/>
            <a:gdLst>
              <a:gd name="connsiteX0" fmla="*/ 318460 w 399852"/>
              <a:gd name="connsiteY0" fmla="*/ 0 h 489147"/>
              <a:gd name="connsiteX1" fmla="*/ 292382 w 399852"/>
              <a:gd name="connsiteY1" fmla="*/ 0 h 489147"/>
              <a:gd name="connsiteX2" fmla="*/ 185702 w 399852"/>
              <a:gd name="connsiteY2" fmla="*/ 0 h 489147"/>
              <a:gd name="connsiteX3" fmla="*/ 109051 w 399852"/>
              <a:gd name="connsiteY3" fmla="*/ 0 h 489147"/>
              <a:gd name="connsiteX4" fmla="*/ 85344 w 399852"/>
              <a:gd name="connsiteY4" fmla="*/ 0 h 489147"/>
              <a:gd name="connsiteX5" fmla="*/ 0 w 399852"/>
              <a:gd name="connsiteY5" fmla="*/ 0 h 489147"/>
              <a:gd name="connsiteX6" fmla="*/ 0 w 399852"/>
              <a:gd name="connsiteY6" fmla="*/ 489148 h 489147"/>
              <a:gd name="connsiteX7" fmla="*/ 85344 w 399852"/>
              <a:gd name="connsiteY7" fmla="*/ 489148 h 489147"/>
              <a:gd name="connsiteX8" fmla="*/ 109051 w 399852"/>
              <a:gd name="connsiteY8" fmla="*/ 489148 h 489147"/>
              <a:gd name="connsiteX9" fmla="*/ 318460 w 399852"/>
              <a:gd name="connsiteY9" fmla="*/ 489148 h 489147"/>
              <a:gd name="connsiteX10" fmla="*/ 399852 w 399852"/>
              <a:gd name="connsiteY10" fmla="*/ 407755 h 489147"/>
              <a:gd name="connsiteX11" fmla="*/ 399852 w 399852"/>
              <a:gd name="connsiteY11" fmla="*/ 81393 h 489147"/>
              <a:gd name="connsiteX12" fmla="*/ 318460 w 399852"/>
              <a:gd name="connsiteY12" fmla="*/ 0 h 489147"/>
              <a:gd name="connsiteX13" fmla="*/ 280529 w 399852"/>
              <a:gd name="connsiteY13" fmla="*/ 23707 h 489147"/>
              <a:gd name="connsiteX14" fmla="*/ 280529 w 399852"/>
              <a:gd name="connsiteY14" fmla="*/ 97988 h 489147"/>
              <a:gd name="connsiteX15" fmla="*/ 244969 w 399852"/>
              <a:gd name="connsiteY15" fmla="*/ 77442 h 489147"/>
              <a:gd name="connsiteX16" fmla="*/ 238647 w 399852"/>
              <a:gd name="connsiteY16" fmla="*/ 75861 h 489147"/>
              <a:gd name="connsiteX17" fmla="*/ 232326 w 399852"/>
              <a:gd name="connsiteY17" fmla="*/ 77442 h 489147"/>
              <a:gd name="connsiteX18" fmla="*/ 196766 w 399852"/>
              <a:gd name="connsiteY18" fmla="*/ 97988 h 489147"/>
              <a:gd name="connsiteX19" fmla="*/ 196766 w 399852"/>
              <a:gd name="connsiteY19" fmla="*/ 23707 h 489147"/>
              <a:gd name="connsiteX20" fmla="*/ 280529 w 399852"/>
              <a:gd name="connsiteY20" fmla="*/ 23707 h 489147"/>
              <a:gd name="connsiteX21" fmla="*/ 173849 w 399852"/>
              <a:gd name="connsiteY21" fmla="*/ 23707 h 489147"/>
              <a:gd name="connsiteX22" fmla="*/ 173849 w 399852"/>
              <a:gd name="connsiteY22" fmla="*/ 118533 h 489147"/>
              <a:gd name="connsiteX23" fmla="*/ 180171 w 399852"/>
              <a:gd name="connsiteY23" fmla="*/ 128806 h 489147"/>
              <a:gd name="connsiteX24" fmla="*/ 192024 w 399852"/>
              <a:gd name="connsiteY24" fmla="*/ 128806 h 489147"/>
              <a:gd name="connsiteX25" fmla="*/ 239437 w 399852"/>
              <a:gd name="connsiteY25" fmla="*/ 101148 h 489147"/>
              <a:gd name="connsiteX26" fmla="*/ 286851 w 399852"/>
              <a:gd name="connsiteY26" fmla="*/ 128806 h 489147"/>
              <a:gd name="connsiteX27" fmla="*/ 293172 w 399852"/>
              <a:gd name="connsiteY27" fmla="*/ 130387 h 489147"/>
              <a:gd name="connsiteX28" fmla="*/ 298704 w 399852"/>
              <a:gd name="connsiteY28" fmla="*/ 128806 h 489147"/>
              <a:gd name="connsiteX29" fmla="*/ 305026 w 399852"/>
              <a:gd name="connsiteY29" fmla="*/ 118533 h 489147"/>
              <a:gd name="connsiteX30" fmla="*/ 305026 w 399852"/>
              <a:gd name="connsiteY30" fmla="*/ 23707 h 489147"/>
              <a:gd name="connsiteX31" fmla="*/ 319250 w 399852"/>
              <a:gd name="connsiteY31" fmla="*/ 23707 h 489147"/>
              <a:gd name="connsiteX32" fmla="*/ 376936 w 399852"/>
              <a:gd name="connsiteY32" fmla="*/ 81393 h 489147"/>
              <a:gd name="connsiteX33" fmla="*/ 376936 w 399852"/>
              <a:gd name="connsiteY33" fmla="*/ 232325 h 489147"/>
              <a:gd name="connsiteX34" fmla="*/ 109841 w 399852"/>
              <a:gd name="connsiteY34" fmla="*/ 232325 h 489147"/>
              <a:gd name="connsiteX35" fmla="*/ 109841 w 399852"/>
              <a:gd name="connsiteY35" fmla="*/ 23707 h 489147"/>
              <a:gd name="connsiteX36" fmla="*/ 173849 w 399852"/>
              <a:gd name="connsiteY36" fmla="*/ 23707 h 489147"/>
              <a:gd name="connsiteX37" fmla="*/ 85344 w 399852"/>
              <a:gd name="connsiteY37" fmla="*/ 465441 h 489147"/>
              <a:gd name="connsiteX38" fmla="*/ 23707 w 399852"/>
              <a:gd name="connsiteY38" fmla="*/ 465441 h 489147"/>
              <a:gd name="connsiteX39" fmla="*/ 23707 w 399852"/>
              <a:gd name="connsiteY39" fmla="*/ 23707 h 489147"/>
              <a:gd name="connsiteX40" fmla="*/ 85344 w 399852"/>
              <a:gd name="connsiteY40" fmla="*/ 23707 h 489147"/>
              <a:gd name="connsiteX41" fmla="*/ 85344 w 399852"/>
              <a:gd name="connsiteY41" fmla="*/ 465441 h 489147"/>
              <a:gd name="connsiteX42" fmla="*/ 318460 w 399852"/>
              <a:gd name="connsiteY42" fmla="*/ 465441 h 489147"/>
              <a:gd name="connsiteX43" fmla="*/ 109051 w 399852"/>
              <a:gd name="connsiteY43" fmla="*/ 465441 h 489147"/>
              <a:gd name="connsiteX44" fmla="*/ 109051 w 399852"/>
              <a:gd name="connsiteY44" fmla="*/ 256822 h 489147"/>
              <a:gd name="connsiteX45" fmla="*/ 376146 w 399852"/>
              <a:gd name="connsiteY45" fmla="*/ 256822 h 489147"/>
              <a:gd name="connsiteX46" fmla="*/ 376146 w 399852"/>
              <a:gd name="connsiteY46" fmla="*/ 408545 h 489147"/>
              <a:gd name="connsiteX47" fmla="*/ 318460 w 399852"/>
              <a:gd name="connsiteY47" fmla="*/ 465441 h 489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99852" h="489147">
                <a:moveTo>
                  <a:pt x="318460" y="0"/>
                </a:moveTo>
                <a:lnTo>
                  <a:pt x="292382" y="0"/>
                </a:lnTo>
                <a:lnTo>
                  <a:pt x="185702" y="0"/>
                </a:lnTo>
                <a:lnTo>
                  <a:pt x="109051" y="0"/>
                </a:lnTo>
                <a:lnTo>
                  <a:pt x="85344" y="0"/>
                </a:lnTo>
                <a:lnTo>
                  <a:pt x="0" y="0"/>
                </a:lnTo>
                <a:lnTo>
                  <a:pt x="0" y="489148"/>
                </a:lnTo>
                <a:lnTo>
                  <a:pt x="85344" y="489148"/>
                </a:lnTo>
                <a:lnTo>
                  <a:pt x="109051" y="489148"/>
                </a:lnTo>
                <a:lnTo>
                  <a:pt x="318460" y="489148"/>
                </a:lnTo>
                <a:cubicBezTo>
                  <a:pt x="363502" y="489148"/>
                  <a:pt x="399852" y="452797"/>
                  <a:pt x="399852" y="407755"/>
                </a:cubicBezTo>
                <a:lnTo>
                  <a:pt x="399852" y="81393"/>
                </a:lnTo>
                <a:cubicBezTo>
                  <a:pt x="399852" y="36350"/>
                  <a:pt x="363502" y="0"/>
                  <a:pt x="318460" y="0"/>
                </a:cubicBezTo>
                <a:close/>
                <a:moveTo>
                  <a:pt x="280529" y="23707"/>
                </a:moveTo>
                <a:lnTo>
                  <a:pt x="280529" y="97988"/>
                </a:lnTo>
                <a:lnTo>
                  <a:pt x="244969" y="77442"/>
                </a:lnTo>
                <a:cubicBezTo>
                  <a:pt x="243389" y="76652"/>
                  <a:pt x="241018" y="75861"/>
                  <a:pt x="238647" y="75861"/>
                </a:cubicBezTo>
                <a:cubicBezTo>
                  <a:pt x="236277" y="75861"/>
                  <a:pt x="234696" y="76652"/>
                  <a:pt x="232326" y="77442"/>
                </a:cubicBezTo>
                <a:lnTo>
                  <a:pt x="196766" y="97988"/>
                </a:lnTo>
                <a:lnTo>
                  <a:pt x="196766" y="23707"/>
                </a:lnTo>
                <a:lnTo>
                  <a:pt x="280529" y="23707"/>
                </a:lnTo>
                <a:close/>
                <a:moveTo>
                  <a:pt x="173849" y="23707"/>
                </a:moveTo>
                <a:lnTo>
                  <a:pt x="173849" y="118533"/>
                </a:lnTo>
                <a:cubicBezTo>
                  <a:pt x="173849" y="122484"/>
                  <a:pt x="176220" y="126436"/>
                  <a:pt x="180171" y="128806"/>
                </a:cubicBezTo>
                <a:cubicBezTo>
                  <a:pt x="184122" y="131177"/>
                  <a:pt x="188073" y="131177"/>
                  <a:pt x="192024" y="128806"/>
                </a:cubicBezTo>
                <a:lnTo>
                  <a:pt x="239437" y="101148"/>
                </a:lnTo>
                <a:lnTo>
                  <a:pt x="286851" y="128806"/>
                </a:lnTo>
                <a:cubicBezTo>
                  <a:pt x="288431" y="129597"/>
                  <a:pt x="290802" y="130387"/>
                  <a:pt x="293172" y="130387"/>
                </a:cubicBezTo>
                <a:cubicBezTo>
                  <a:pt x="295543" y="130387"/>
                  <a:pt x="297124" y="129597"/>
                  <a:pt x="298704" y="128806"/>
                </a:cubicBezTo>
                <a:cubicBezTo>
                  <a:pt x="302655" y="126436"/>
                  <a:pt x="305026" y="122484"/>
                  <a:pt x="305026" y="118533"/>
                </a:cubicBezTo>
                <a:lnTo>
                  <a:pt x="305026" y="23707"/>
                </a:lnTo>
                <a:lnTo>
                  <a:pt x="319250" y="23707"/>
                </a:lnTo>
                <a:cubicBezTo>
                  <a:pt x="350859" y="23707"/>
                  <a:pt x="376936" y="49784"/>
                  <a:pt x="376936" y="81393"/>
                </a:cubicBezTo>
                <a:lnTo>
                  <a:pt x="376936" y="232325"/>
                </a:lnTo>
                <a:lnTo>
                  <a:pt x="109841" y="232325"/>
                </a:lnTo>
                <a:lnTo>
                  <a:pt x="109841" y="23707"/>
                </a:lnTo>
                <a:lnTo>
                  <a:pt x="173849" y="23707"/>
                </a:lnTo>
                <a:close/>
                <a:moveTo>
                  <a:pt x="85344" y="465441"/>
                </a:moveTo>
                <a:lnTo>
                  <a:pt x="23707" y="465441"/>
                </a:lnTo>
                <a:lnTo>
                  <a:pt x="23707" y="23707"/>
                </a:lnTo>
                <a:lnTo>
                  <a:pt x="85344" y="23707"/>
                </a:lnTo>
                <a:lnTo>
                  <a:pt x="85344" y="465441"/>
                </a:lnTo>
                <a:close/>
                <a:moveTo>
                  <a:pt x="318460" y="465441"/>
                </a:moveTo>
                <a:lnTo>
                  <a:pt x="109051" y="465441"/>
                </a:lnTo>
                <a:lnTo>
                  <a:pt x="109051" y="256822"/>
                </a:lnTo>
                <a:lnTo>
                  <a:pt x="376146" y="256822"/>
                </a:lnTo>
                <a:lnTo>
                  <a:pt x="376146" y="408545"/>
                </a:lnTo>
                <a:cubicBezTo>
                  <a:pt x="376146" y="439364"/>
                  <a:pt x="350069" y="465441"/>
                  <a:pt x="318460" y="465441"/>
                </a:cubicBez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9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4145731" y="1934820"/>
            <a:ext cx="430671" cy="473211"/>
            <a:chOff x="4145731" y="1934820"/>
            <a:chExt cx="430671" cy="473211"/>
          </a:xfrm>
          <a:solidFill>
            <a:srgbClr val="000000"/>
          </a:soli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C3D84B9-9757-4860-B492-711211EEF5E2}"/>
                </a:ext>
              </a:extLst>
            </p:cNvPr>
            <p:cNvSpPr/>
            <p:nvPr/>
          </p:nvSpPr>
          <p:spPr>
            <a:xfrm>
              <a:off x="4145731" y="2150419"/>
              <a:ext cx="430671" cy="257612"/>
            </a:xfrm>
            <a:custGeom>
              <a:avLst/>
              <a:gdLst>
                <a:gd name="connsiteX0" fmla="*/ 365083 w 430671"/>
                <a:gd name="connsiteY0" fmla="*/ 52945 h 257612"/>
                <a:gd name="connsiteX1" fmla="*/ 348488 w 430671"/>
                <a:gd name="connsiteY1" fmla="*/ 52945 h 257612"/>
                <a:gd name="connsiteX2" fmla="*/ 348488 w 430671"/>
                <a:gd name="connsiteY2" fmla="*/ 11853 h 257612"/>
                <a:gd name="connsiteX3" fmla="*/ 336634 w 430671"/>
                <a:gd name="connsiteY3" fmla="*/ 0 h 257612"/>
                <a:gd name="connsiteX4" fmla="*/ 11853 w 430671"/>
                <a:gd name="connsiteY4" fmla="*/ 0 h 257612"/>
                <a:gd name="connsiteX5" fmla="*/ 0 w 430671"/>
                <a:gd name="connsiteY5" fmla="*/ 11853 h 257612"/>
                <a:gd name="connsiteX6" fmla="*/ 0 w 430671"/>
                <a:gd name="connsiteY6" fmla="*/ 75861 h 257612"/>
                <a:gd name="connsiteX7" fmla="*/ 101148 w 430671"/>
                <a:gd name="connsiteY7" fmla="*/ 233906 h 257612"/>
                <a:gd name="connsiteX8" fmla="*/ 11853 w 430671"/>
                <a:gd name="connsiteY8" fmla="*/ 233906 h 257612"/>
                <a:gd name="connsiteX9" fmla="*/ 0 w 430671"/>
                <a:gd name="connsiteY9" fmla="*/ 245759 h 257612"/>
                <a:gd name="connsiteX10" fmla="*/ 11853 w 430671"/>
                <a:gd name="connsiteY10" fmla="*/ 257612 h 257612"/>
                <a:gd name="connsiteX11" fmla="*/ 336634 w 430671"/>
                <a:gd name="connsiteY11" fmla="*/ 257612 h 257612"/>
                <a:gd name="connsiteX12" fmla="*/ 348488 w 430671"/>
                <a:gd name="connsiteY12" fmla="*/ 245759 h 257612"/>
                <a:gd name="connsiteX13" fmla="*/ 336634 w 430671"/>
                <a:gd name="connsiteY13" fmla="*/ 233906 h 257612"/>
                <a:gd name="connsiteX14" fmla="*/ 247339 w 430671"/>
                <a:gd name="connsiteY14" fmla="*/ 233906 h 257612"/>
                <a:gd name="connsiteX15" fmla="*/ 311348 w 430671"/>
                <a:gd name="connsiteY15" fmla="*/ 183332 h 257612"/>
                <a:gd name="connsiteX16" fmla="*/ 316089 w 430671"/>
                <a:gd name="connsiteY16" fmla="*/ 184122 h 257612"/>
                <a:gd name="connsiteX17" fmla="*/ 365083 w 430671"/>
                <a:gd name="connsiteY17" fmla="*/ 184122 h 257612"/>
                <a:gd name="connsiteX18" fmla="*/ 430671 w 430671"/>
                <a:gd name="connsiteY18" fmla="*/ 118533 h 257612"/>
                <a:gd name="connsiteX19" fmla="*/ 365083 w 430671"/>
                <a:gd name="connsiteY19" fmla="*/ 52945 h 257612"/>
                <a:gd name="connsiteX20" fmla="*/ 173849 w 430671"/>
                <a:gd name="connsiteY20" fmla="*/ 226794 h 257612"/>
                <a:gd name="connsiteX21" fmla="*/ 23707 w 430671"/>
                <a:gd name="connsiteY21" fmla="*/ 76652 h 257612"/>
                <a:gd name="connsiteX22" fmla="*/ 23707 w 430671"/>
                <a:gd name="connsiteY22" fmla="*/ 24497 h 257612"/>
                <a:gd name="connsiteX23" fmla="*/ 324781 w 430671"/>
                <a:gd name="connsiteY23" fmla="*/ 24497 h 257612"/>
                <a:gd name="connsiteX24" fmla="*/ 324781 w 430671"/>
                <a:gd name="connsiteY24" fmla="*/ 76652 h 257612"/>
                <a:gd name="connsiteX25" fmla="*/ 173849 w 430671"/>
                <a:gd name="connsiteY25" fmla="*/ 226794 h 257612"/>
                <a:gd name="connsiteX26" fmla="*/ 365083 w 430671"/>
                <a:gd name="connsiteY26" fmla="*/ 160415 h 257612"/>
                <a:gd name="connsiteX27" fmla="*/ 326362 w 430671"/>
                <a:gd name="connsiteY27" fmla="*/ 160415 h 257612"/>
                <a:gd name="connsiteX28" fmla="*/ 348488 w 430671"/>
                <a:gd name="connsiteY28" fmla="*/ 76652 h 257612"/>
                <a:gd name="connsiteX29" fmla="*/ 365083 w 430671"/>
                <a:gd name="connsiteY29" fmla="*/ 76652 h 257612"/>
                <a:gd name="connsiteX30" fmla="*/ 406964 w 430671"/>
                <a:gd name="connsiteY30" fmla="*/ 118533 h 257612"/>
                <a:gd name="connsiteX31" fmla="*/ 365083 w 430671"/>
                <a:gd name="connsiteY31" fmla="*/ 160415 h 25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0671" h="257612">
                  <a:moveTo>
                    <a:pt x="365083" y="52945"/>
                  </a:moveTo>
                  <a:lnTo>
                    <a:pt x="348488" y="52945"/>
                  </a:lnTo>
                  <a:lnTo>
                    <a:pt x="348488" y="11853"/>
                  </a:lnTo>
                  <a:cubicBezTo>
                    <a:pt x="348488" y="5532"/>
                    <a:pt x="342956" y="0"/>
                    <a:pt x="336634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lnTo>
                    <a:pt x="0" y="75861"/>
                  </a:lnTo>
                  <a:cubicBezTo>
                    <a:pt x="0" y="146191"/>
                    <a:pt x="41882" y="206248"/>
                    <a:pt x="101148" y="233906"/>
                  </a:cubicBezTo>
                  <a:lnTo>
                    <a:pt x="11853" y="233906"/>
                  </a:lnTo>
                  <a:cubicBezTo>
                    <a:pt x="5531" y="233906"/>
                    <a:pt x="0" y="239437"/>
                    <a:pt x="0" y="245759"/>
                  </a:cubicBezTo>
                  <a:cubicBezTo>
                    <a:pt x="0" y="252081"/>
                    <a:pt x="5531" y="257612"/>
                    <a:pt x="11853" y="257612"/>
                  </a:cubicBezTo>
                  <a:lnTo>
                    <a:pt x="336634" y="257612"/>
                  </a:lnTo>
                  <a:cubicBezTo>
                    <a:pt x="342956" y="257612"/>
                    <a:pt x="348488" y="252081"/>
                    <a:pt x="348488" y="245759"/>
                  </a:cubicBezTo>
                  <a:cubicBezTo>
                    <a:pt x="348488" y="239437"/>
                    <a:pt x="342956" y="233906"/>
                    <a:pt x="336634" y="233906"/>
                  </a:cubicBezTo>
                  <a:lnTo>
                    <a:pt x="247339" y="233906"/>
                  </a:lnTo>
                  <a:cubicBezTo>
                    <a:pt x="272627" y="222052"/>
                    <a:pt x="294753" y="204668"/>
                    <a:pt x="311348" y="183332"/>
                  </a:cubicBezTo>
                  <a:cubicBezTo>
                    <a:pt x="312928" y="184122"/>
                    <a:pt x="314508" y="184122"/>
                    <a:pt x="316089" y="184122"/>
                  </a:cubicBezTo>
                  <a:lnTo>
                    <a:pt x="365083" y="184122"/>
                  </a:lnTo>
                  <a:cubicBezTo>
                    <a:pt x="401433" y="184122"/>
                    <a:pt x="430671" y="154884"/>
                    <a:pt x="430671" y="118533"/>
                  </a:cubicBezTo>
                  <a:cubicBezTo>
                    <a:pt x="430671" y="82183"/>
                    <a:pt x="401433" y="52945"/>
                    <a:pt x="365083" y="52945"/>
                  </a:cubicBezTo>
                  <a:close/>
                  <a:moveTo>
                    <a:pt x="173849" y="226794"/>
                  </a:moveTo>
                  <a:cubicBezTo>
                    <a:pt x="90876" y="226794"/>
                    <a:pt x="23707" y="159625"/>
                    <a:pt x="23707" y="76652"/>
                  </a:cubicBezTo>
                  <a:lnTo>
                    <a:pt x="23707" y="24497"/>
                  </a:lnTo>
                  <a:lnTo>
                    <a:pt x="324781" y="24497"/>
                  </a:lnTo>
                  <a:lnTo>
                    <a:pt x="324781" y="76652"/>
                  </a:lnTo>
                  <a:cubicBezTo>
                    <a:pt x="324781" y="158835"/>
                    <a:pt x="256822" y="226794"/>
                    <a:pt x="173849" y="226794"/>
                  </a:cubicBezTo>
                  <a:close/>
                  <a:moveTo>
                    <a:pt x="365083" y="160415"/>
                  </a:moveTo>
                  <a:lnTo>
                    <a:pt x="326362" y="160415"/>
                  </a:lnTo>
                  <a:cubicBezTo>
                    <a:pt x="340586" y="135128"/>
                    <a:pt x="348488" y="106680"/>
                    <a:pt x="348488" y="76652"/>
                  </a:cubicBezTo>
                  <a:lnTo>
                    <a:pt x="365083" y="76652"/>
                  </a:lnTo>
                  <a:cubicBezTo>
                    <a:pt x="387999" y="76652"/>
                    <a:pt x="406964" y="95617"/>
                    <a:pt x="406964" y="118533"/>
                  </a:cubicBezTo>
                  <a:cubicBezTo>
                    <a:pt x="406964" y="141450"/>
                    <a:pt x="387999" y="160415"/>
                    <a:pt x="365083" y="160415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47444F0-7657-4BA1-BA38-3AD91DEDDED0}"/>
                </a:ext>
              </a:extLst>
            </p:cNvPr>
            <p:cNvSpPr/>
            <p:nvPr/>
          </p:nvSpPr>
          <p:spPr>
            <a:xfrm>
              <a:off x="4211636" y="1978282"/>
              <a:ext cx="45074" cy="137367"/>
            </a:xfrm>
            <a:custGeom>
              <a:avLst/>
              <a:gdLst>
                <a:gd name="connsiteX0" fmla="*/ 15488 w 45074"/>
                <a:gd name="connsiteY0" fmla="*/ 78101 h 137367"/>
                <a:gd name="connsiteX1" fmla="*/ 18649 w 45074"/>
                <a:gd name="connsiteY1" fmla="*/ 97856 h 137367"/>
                <a:gd name="connsiteX2" fmla="*/ 3635 w 45074"/>
                <a:gd name="connsiteY2" fmla="*/ 118402 h 137367"/>
                <a:gd name="connsiteX3" fmla="*/ 6006 w 45074"/>
                <a:gd name="connsiteY3" fmla="*/ 134997 h 137367"/>
                <a:gd name="connsiteX4" fmla="*/ 13118 w 45074"/>
                <a:gd name="connsiteY4" fmla="*/ 137367 h 137367"/>
                <a:gd name="connsiteX5" fmla="*/ 22600 w 45074"/>
                <a:gd name="connsiteY5" fmla="*/ 132626 h 137367"/>
                <a:gd name="connsiteX6" fmla="*/ 37614 w 45074"/>
                <a:gd name="connsiteY6" fmla="*/ 112080 h 137367"/>
                <a:gd name="connsiteX7" fmla="*/ 29712 w 45074"/>
                <a:gd name="connsiteY7" fmla="*/ 59135 h 137367"/>
                <a:gd name="connsiteX8" fmla="*/ 26551 w 45074"/>
                <a:gd name="connsiteY8" fmla="*/ 39380 h 137367"/>
                <a:gd name="connsiteX9" fmla="*/ 41566 w 45074"/>
                <a:gd name="connsiteY9" fmla="*/ 18834 h 137367"/>
                <a:gd name="connsiteX10" fmla="*/ 39195 w 45074"/>
                <a:gd name="connsiteY10" fmla="*/ 2239 h 137367"/>
                <a:gd name="connsiteX11" fmla="*/ 22600 w 45074"/>
                <a:gd name="connsiteY11" fmla="*/ 4610 h 137367"/>
                <a:gd name="connsiteX12" fmla="*/ 7586 w 45074"/>
                <a:gd name="connsiteY12" fmla="*/ 25156 h 137367"/>
                <a:gd name="connsiteX13" fmla="*/ 474 w 45074"/>
                <a:gd name="connsiteY13" fmla="*/ 52814 h 137367"/>
                <a:gd name="connsiteX14" fmla="*/ 15488 w 45074"/>
                <a:gd name="connsiteY14" fmla="*/ 78101 h 13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074" h="137367">
                  <a:moveTo>
                    <a:pt x="15488" y="78101"/>
                  </a:moveTo>
                  <a:cubicBezTo>
                    <a:pt x="21810" y="82842"/>
                    <a:pt x="23391" y="91535"/>
                    <a:pt x="18649" y="97856"/>
                  </a:cubicBezTo>
                  <a:lnTo>
                    <a:pt x="3635" y="118402"/>
                  </a:lnTo>
                  <a:cubicBezTo>
                    <a:pt x="-316" y="123934"/>
                    <a:pt x="1264" y="131046"/>
                    <a:pt x="6006" y="134997"/>
                  </a:cubicBezTo>
                  <a:cubicBezTo>
                    <a:pt x="8376" y="136577"/>
                    <a:pt x="10747" y="137367"/>
                    <a:pt x="13118" y="137367"/>
                  </a:cubicBezTo>
                  <a:cubicBezTo>
                    <a:pt x="17069" y="137367"/>
                    <a:pt x="20230" y="135787"/>
                    <a:pt x="22600" y="132626"/>
                  </a:cubicBezTo>
                  <a:lnTo>
                    <a:pt x="37614" y="112080"/>
                  </a:lnTo>
                  <a:cubicBezTo>
                    <a:pt x="50258" y="95486"/>
                    <a:pt x="46307" y="71779"/>
                    <a:pt x="29712" y="59135"/>
                  </a:cubicBezTo>
                  <a:cubicBezTo>
                    <a:pt x="23391" y="54394"/>
                    <a:pt x="21810" y="45702"/>
                    <a:pt x="26551" y="39380"/>
                  </a:cubicBezTo>
                  <a:lnTo>
                    <a:pt x="41566" y="18834"/>
                  </a:lnTo>
                  <a:cubicBezTo>
                    <a:pt x="45517" y="13303"/>
                    <a:pt x="43936" y="6190"/>
                    <a:pt x="39195" y="2239"/>
                  </a:cubicBezTo>
                  <a:cubicBezTo>
                    <a:pt x="33663" y="-1712"/>
                    <a:pt x="26551" y="-131"/>
                    <a:pt x="22600" y="4610"/>
                  </a:cubicBezTo>
                  <a:lnTo>
                    <a:pt x="7586" y="25156"/>
                  </a:lnTo>
                  <a:cubicBezTo>
                    <a:pt x="1264" y="33058"/>
                    <a:pt x="-1106" y="43331"/>
                    <a:pt x="474" y="52814"/>
                  </a:cubicBezTo>
                  <a:cubicBezTo>
                    <a:pt x="2054" y="63086"/>
                    <a:pt x="7586" y="71779"/>
                    <a:pt x="15488" y="7810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89B8A05-8423-426F-B0B7-4A804CEF7C44}"/>
                </a:ext>
              </a:extLst>
            </p:cNvPr>
            <p:cNvSpPr/>
            <p:nvPr/>
          </p:nvSpPr>
          <p:spPr>
            <a:xfrm>
              <a:off x="4383114" y="1978282"/>
              <a:ext cx="45074" cy="137367"/>
            </a:xfrm>
            <a:custGeom>
              <a:avLst/>
              <a:gdLst>
                <a:gd name="connsiteX0" fmla="*/ 15488 w 45074"/>
                <a:gd name="connsiteY0" fmla="*/ 78101 h 137367"/>
                <a:gd name="connsiteX1" fmla="*/ 18649 w 45074"/>
                <a:gd name="connsiteY1" fmla="*/ 97856 h 137367"/>
                <a:gd name="connsiteX2" fmla="*/ 3635 w 45074"/>
                <a:gd name="connsiteY2" fmla="*/ 118402 h 137367"/>
                <a:gd name="connsiteX3" fmla="*/ 6006 w 45074"/>
                <a:gd name="connsiteY3" fmla="*/ 134997 h 137367"/>
                <a:gd name="connsiteX4" fmla="*/ 13118 w 45074"/>
                <a:gd name="connsiteY4" fmla="*/ 137367 h 137367"/>
                <a:gd name="connsiteX5" fmla="*/ 22600 w 45074"/>
                <a:gd name="connsiteY5" fmla="*/ 132626 h 137367"/>
                <a:gd name="connsiteX6" fmla="*/ 37615 w 45074"/>
                <a:gd name="connsiteY6" fmla="*/ 112080 h 137367"/>
                <a:gd name="connsiteX7" fmla="*/ 29712 w 45074"/>
                <a:gd name="connsiteY7" fmla="*/ 59135 h 137367"/>
                <a:gd name="connsiteX8" fmla="*/ 26552 w 45074"/>
                <a:gd name="connsiteY8" fmla="*/ 39380 h 137367"/>
                <a:gd name="connsiteX9" fmla="*/ 41566 w 45074"/>
                <a:gd name="connsiteY9" fmla="*/ 18834 h 137367"/>
                <a:gd name="connsiteX10" fmla="*/ 39195 w 45074"/>
                <a:gd name="connsiteY10" fmla="*/ 2239 h 137367"/>
                <a:gd name="connsiteX11" fmla="*/ 22600 w 45074"/>
                <a:gd name="connsiteY11" fmla="*/ 4610 h 137367"/>
                <a:gd name="connsiteX12" fmla="*/ 7586 w 45074"/>
                <a:gd name="connsiteY12" fmla="*/ 25156 h 137367"/>
                <a:gd name="connsiteX13" fmla="*/ 474 w 45074"/>
                <a:gd name="connsiteY13" fmla="*/ 52814 h 137367"/>
                <a:gd name="connsiteX14" fmla="*/ 15488 w 45074"/>
                <a:gd name="connsiteY14" fmla="*/ 78101 h 13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074" h="137367">
                  <a:moveTo>
                    <a:pt x="15488" y="78101"/>
                  </a:moveTo>
                  <a:cubicBezTo>
                    <a:pt x="21810" y="82842"/>
                    <a:pt x="23391" y="91535"/>
                    <a:pt x="18649" y="97856"/>
                  </a:cubicBezTo>
                  <a:lnTo>
                    <a:pt x="3635" y="118402"/>
                  </a:lnTo>
                  <a:cubicBezTo>
                    <a:pt x="-316" y="123934"/>
                    <a:pt x="1264" y="131046"/>
                    <a:pt x="6006" y="134997"/>
                  </a:cubicBezTo>
                  <a:cubicBezTo>
                    <a:pt x="8376" y="136577"/>
                    <a:pt x="10747" y="137367"/>
                    <a:pt x="13118" y="137367"/>
                  </a:cubicBezTo>
                  <a:cubicBezTo>
                    <a:pt x="17069" y="137367"/>
                    <a:pt x="20230" y="135787"/>
                    <a:pt x="22600" y="132626"/>
                  </a:cubicBezTo>
                  <a:lnTo>
                    <a:pt x="37615" y="112080"/>
                  </a:lnTo>
                  <a:cubicBezTo>
                    <a:pt x="50258" y="95486"/>
                    <a:pt x="46307" y="71779"/>
                    <a:pt x="29712" y="59135"/>
                  </a:cubicBezTo>
                  <a:cubicBezTo>
                    <a:pt x="23391" y="54394"/>
                    <a:pt x="21810" y="45702"/>
                    <a:pt x="26552" y="39380"/>
                  </a:cubicBezTo>
                  <a:lnTo>
                    <a:pt x="41566" y="18834"/>
                  </a:lnTo>
                  <a:cubicBezTo>
                    <a:pt x="45517" y="13303"/>
                    <a:pt x="43936" y="6190"/>
                    <a:pt x="39195" y="2239"/>
                  </a:cubicBezTo>
                  <a:cubicBezTo>
                    <a:pt x="33664" y="-1712"/>
                    <a:pt x="26552" y="-131"/>
                    <a:pt x="22600" y="4610"/>
                  </a:cubicBezTo>
                  <a:lnTo>
                    <a:pt x="7586" y="25156"/>
                  </a:lnTo>
                  <a:cubicBezTo>
                    <a:pt x="1264" y="33058"/>
                    <a:pt x="-1106" y="43331"/>
                    <a:pt x="474" y="52814"/>
                  </a:cubicBezTo>
                  <a:cubicBezTo>
                    <a:pt x="2055" y="63086"/>
                    <a:pt x="6796" y="71779"/>
                    <a:pt x="15488" y="7810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8B5614A-5449-4A90-BB8C-80AC72EB32FB}"/>
                </a:ext>
              </a:extLst>
            </p:cNvPr>
            <p:cNvSpPr/>
            <p:nvPr/>
          </p:nvSpPr>
          <p:spPr>
            <a:xfrm>
              <a:off x="4293041" y="1934820"/>
              <a:ext cx="53079" cy="180039"/>
            </a:xfrm>
            <a:custGeom>
              <a:avLst/>
              <a:gdLst>
                <a:gd name="connsiteX0" fmla="*/ 19427 w 53079"/>
                <a:gd name="connsiteY0" fmla="*/ 99437 h 180039"/>
                <a:gd name="connsiteX1" fmla="*/ 28910 w 53079"/>
                <a:gd name="connsiteY1" fmla="*/ 115241 h 180039"/>
                <a:gd name="connsiteX2" fmla="*/ 24959 w 53079"/>
                <a:gd name="connsiteY2" fmla="*/ 132626 h 180039"/>
                <a:gd name="connsiteX3" fmla="*/ 3623 w 53079"/>
                <a:gd name="connsiteY3" fmla="*/ 161074 h 180039"/>
                <a:gd name="connsiteX4" fmla="*/ 5994 w 53079"/>
                <a:gd name="connsiteY4" fmla="*/ 177669 h 180039"/>
                <a:gd name="connsiteX5" fmla="*/ 13106 w 53079"/>
                <a:gd name="connsiteY5" fmla="*/ 180039 h 180039"/>
                <a:gd name="connsiteX6" fmla="*/ 22589 w 53079"/>
                <a:gd name="connsiteY6" fmla="*/ 175298 h 180039"/>
                <a:gd name="connsiteX7" fmla="*/ 43924 w 53079"/>
                <a:gd name="connsiteY7" fmla="*/ 146850 h 180039"/>
                <a:gd name="connsiteX8" fmla="*/ 52617 w 53079"/>
                <a:gd name="connsiteY8" fmla="*/ 111290 h 180039"/>
                <a:gd name="connsiteX9" fmla="*/ 33652 w 53079"/>
                <a:gd name="connsiteY9" fmla="*/ 80471 h 180039"/>
                <a:gd name="connsiteX10" fmla="*/ 24169 w 53079"/>
                <a:gd name="connsiteY10" fmla="*/ 64667 h 180039"/>
                <a:gd name="connsiteX11" fmla="*/ 28120 w 53079"/>
                <a:gd name="connsiteY11" fmla="*/ 47282 h 180039"/>
                <a:gd name="connsiteX12" fmla="*/ 49456 w 53079"/>
                <a:gd name="connsiteY12" fmla="*/ 18834 h 180039"/>
                <a:gd name="connsiteX13" fmla="*/ 47085 w 53079"/>
                <a:gd name="connsiteY13" fmla="*/ 2239 h 180039"/>
                <a:gd name="connsiteX14" fmla="*/ 30491 w 53079"/>
                <a:gd name="connsiteY14" fmla="*/ 4610 h 180039"/>
                <a:gd name="connsiteX15" fmla="*/ 9155 w 53079"/>
                <a:gd name="connsiteY15" fmla="*/ 33058 h 180039"/>
                <a:gd name="connsiteX16" fmla="*/ 462 w 53079"/>
                <a:gd name="connsiteY16" fmla="*/ 68618 h 180039"/>
                <a:gd name="connsiteX17" fmla="*/ 19427 w 53079"/>
                <a:gd name="connsiteY17" fmla="*/ 99437 h 18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079" h="180039">
                  <a:moveTo>
                    <a:pt x="19427" y="99437"/>
                  </a:moveTo>
                  <a:cubicBezTo>
                    <a:pt x="24169" y="103388"/>
                    <a:pt x="28120" y="108919"/>
                    <a:pt x="28910" y="115241"/>
                  </a:cubicBezTo>
                  <a:cubicBezTo>
                    <a:pt x="29700" y="121563"/>
                    <a:pt x="28120" y="127885"/>
                    <a:pt x="24959" y="132626"/>
                  </a:cubicBezTo>
                  <a:lnTo>
                    <a:pt x="3623" y="161074"/>
                  </a:lnTo>
                  <a:cubicBezTo>
                    <a:pt x="-328" y="166606"/>
                    <a:pt x="1252" y="173718"/>
                    <a:pt x="5994" y="177669"/>
                  </a:cubicBezTo>
                  <a:cubicBezTo>
                    <a:pt x="8364" y="179249"/>
                    <a:pt x="10735" y="180039"/>
                    <a:pt x="13106" y="180039"/>
                  </a:cubicBezTo>
                  <a:cubicBezTo>
                    <a:pt x="17057" y="180039"/>
                    <a:pt x="20218" y="178459"/>
                    <a:pt x="22589" y="175298"/>
                  </a:cubicBezTo>
                  <a:lnTo>
                    <a:pt x="43924" y="146850"/>
                  </a:lnTo>
                  <a:cubicBezTo>
                    <a:pt x="51827" y="136577"/>
                    <a:pt x="54197" y="123934"/>
                    <a:pt x="52617" y="111290"/>
                  </a:cubicBezTo>
                  <a:cubicBezTo>
                    <a:pt x="51036" y="98646"/>
                    <a:pt x="43924" y="87583"/>
                    <a:pt x="33652" y="80471"/>
                  </a:cubicBezTo>
                  <a:cubicBezTo>
                    <a:pt x="28910" y="76520"/>
                    <a:pt x="24959" y="70989"/>
                    <a:pt x="24169" y="64667"/>
                  </a:cubicBezTo>
                  <a:cubicBezTo>
                    <a:pt x="23379" y="58345"/>
                    <a:pt x="24959" y="52023"/>
                    <a:pt x="28120" y="47282"/>
                  </a:cubicBezTo>
                  <a:lnTo>
                    <a:pt x="49456" y="18834"/>
                  </a:lnTo>
                  <a:cubicBezTo>
                    <a:pt x="53407" y="13303"/>
                    <a:pt x="51827" y="6190"/>
                    <a:pt x="47085" y="2239"/>
                  </a:cubicBezTo>
                  <a:cubicBezTo>
                    <a:pt x="41554" y="-1712"/>
                    <a:pt x="34442" y="-131"/>
                    <a:pt x="30491" y="4610"/>
                  </a:cubicBezTo>
                  <a:lnTo>
                    <a:pt x="9155" y="33058"/>
                  </a:lnTo>
                  <a:cubicBezTo>
                    <a:pt x="1252" y="43331"/>
                    <a:pt x="-1118" y="55975"/>
                    <a:pt x="462" y="68618"/>
                  </a:cubicBezTo>
                  <a:cubicBezTo>
                    <a:pt x="2043" y="81262"/>
                    <a:pt x="9945" y="92325"/>
                    <a:pt x="19427" y="9943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5301826" y="1944171"/>
            <a:ext cx="431461" cy="453587"/>
            <a:chOff x="5301826" y="1944171"/>
            <a:chExt cx="431461" cy="453587"/>
          </a:xfrm>
          <a:solidFill>
            <a:srgbClr val="000000"/>
          </a:solidFill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68A8033-E78E-4C50-97AC-2FD190128017}"/>
                </a:ext>
              </a:extLst>
            </p:cNvPr>
            <p:cNvSpPr/>
            <p:nvPr/>
          </p:nvSpPr>
          <p:spPr>
            <a:xfrm>
              <a:off x="5301826" y="2163853"/>
              <a:ext cx="116162" cy="178590"/>
            </a:xfrm>
            <a:custGeom>
              <a:avLst/>
              <a:gdLst>
                <a:gd name="connsiteX0" fmla="*/ 11853 w 116162"/>
                <a:gd name="connsiteY0" fmla="*/ 178590 h 178590"/>
                <a:gd name="connsiteX1" fmla="*/ 104309 w 116162"/>
                <a:gd name="connsiteY1" fmla="*/ 178590 h 178590"/>
                <a:gd name="connsiteX2" fmla="*/ 116163 w 116162"/>
                <a:gd name="connsiteY2" fmla="*/ 166737 h 178590"/>
                <a:gd name="connsiteX3" fmla="*/ 116163 w 116162"/>
                <a:gd name="connsiteY3" fmla="*/ 11853 h 178590"/>
                <a:gd name="connsiteX4" fmla="*/ 104309 w 116162"/>
                <a:gd name="connsiteY4" fmla="*/ 0 h 178590"/>
                <a:gd name="connsiteX5" fmla="*/ 11853 w 116162"/>
                <a:gd name="connsiteY5" fmla="*/ 0 h 178590"/>
                <a:gd name="connsiteX6" fmla="*/ 0 w 116162"/>
                <a:gd name="connsiteY6" fmla="*/ 11853 h 178590"/>
                <a:gd name="connsiteX7" fmla="*/ 0 w 116162"/>
                <a:gd name="connsiteY7" fmla="*/ 166737 h 178590"/>
                <a:gd name="connsiteX8" fmla="*/ 11853 w 116162"/>
                <a:gd name="connsiteY8" fmla="*/ 178590 h 178590"/>
                <a:gd name="connsiteX9" fmla="*/ 23707 w 116162"/>
                <a:gd name="connsiteY9" fmla="*/ 23707 h 178590"/>
                <a:gd name="connsiteX10" fmla="*/ 92456 w 116162"/>
                <a:gd name="connsiteY10" fmla="*/ 23707 h 178590"/>
                <a:gd name="connsiteX11" fmla="*/ 92456 w 116162"/>
                <a:gd name="connsiteY11" fmla="*/ 154884 h 178590"/>
                <a:gd name="connsiteX12" fmla="*/ 23707 w 116162"/>
                <a:gd name="connsiteY12" fmla="*/ 154884 h 178590"/>
                <a:gd name="connsiteX13" fmla="*/ 23707 w 116162"/>
                <a:gd name="connsiteY13" fmla="*/ 23707 h 17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162" h="178590">
                  <a:moveTo>
                    <a:pt x="11853" y="178590"/>
                  </a:moveTo>
                  <a:lnTo>
                    <a:pt x="104309" y="178590"/>
                  </a:lnTo>
                  <a:cubicBezTo>
                    <a:pt x="110631" y="178590"/>
                    <a:pt x="116163" y="173059"/>
                    <a:pt x="116163" y="166737"/>
                  </a:cubicBezTo>
                  <a:lnTo>
                    <a:pt x="116163" y="11853"/>
                  </a:lnTo>
                  <a:cubicBezTo>
                    <a:pt x="116163" y="5532"/>
                    <a:pt x="110631" y="0"/>
                    <a:pt x="104309" y="0"/>
                  </a:cubicBez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166737"/>
                  </a:lnTo>
                  <a:cubicBezTo>
                    <a:pt x="0" y="173849"/>
                    <a:pt x="5532" y="178590"/>
                    <a:pt x="11853" y="178590"/>
                  </a:cubicBezTo>
                  <a:close/>
                  <a:moveTo>
                    <a:pt x="23707" y="23707"/>
                  </a:moveTo>
                  <a:lnTo>
                    <a:pt x="92456" y="23707"/>
                  </a:lnTo>
                  <a:lnTo>
                    <a:pt x="92456" y="154884"/>
                  </a:lnTo>
                  <a:lnTo>
                    <a:pt x="23707" y="154884"/>
                  </a:lnTo>
                  <a:lnTo>
                    <a:pt x="23707" y="23707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0688B07-DCA9-47B9-9C62-8B10F690FAEE}"/>
                </a:ext>
              </a:extLst>
            </p:cNvPr>
            <p:cNvSpPr/>
            <p:nvPr/>
          </p:nvSpPr>
          <p:spPr>
            <a:xfrm>
              <a:off x="5459081" y="1944171"/>
              <a:ext cx="116162" cy="398271"/>
            </a:xfrm>
            <a:custGeom>
              <a:avLst/>
              <a:gdLst>
                <a:gd name="connsiteX0" fmla="*/ 11853 w 116162"/>
                <a:gd name="connsiteY0" fmla="*/ 398272 h 398271"/>
                <a:gd name="connsiteX1" fmla="*/ 104309 w 116162"/>
                <a:gd name="connsiteY1" fmla="*/ 398272 h 398271"/>
                <a:gd name="connsiteX2" fmla="*/ 116162 w 116162"/>
                <a:gd name="connsiteY2" fmla="*/ 386419 h 398271"/>
                <a:gd name="connsiteX3" fmla="*/ 116162 w 116162"/>
                <a:gd name="connsiteY3" fmla="*/ 11853 h 398271"/>
                <a:gd name="connsiteX4" fmla="*/ 104309 w 116162"/>
                <a:gd name="connsiteY4" fmla="*/ 0 h 398271"/>
                <a:gd name="connsiteX5" fmla="*/ 11853 w 116162"/>
                <a:gd name="connsiteY5" fmla="*/ 0 h 398271"/>
                <a:gd name="connsiteX6" fmla="*/ 0 w 116162"/>
                <a:gd name="connsiteY6" fmla="*/ 11853 h 398271"/>
                <a:gd name="connsiteX7" fmla="*/ 0 w 116162"/>
                <a:gd name="connsiteY7" fmla="*/ 386419 h 398271"/>
                <a:gd name="connsiteX8" fmla="*/ 11853 w 116162"/>
                <a:gd name="connsiteY8" fmla="*/ 398272 h 398271"/>
                <a:gd name="connsiteX9" fmla="*/ 23707 w 116162"/>
                <a:gd name="connsiteY9" fmla="*/ 24497 h 398271"/>
                <a:gd name="connsiteX10" fmla="*/ 92456 w 116162"/>
                <a:gd name="connsiteY10" fmla="*/ 24497 h 398271"/>
                <a:gd name="connsiteX11" fmla="*/ 92456 w 116162"/>
                <a:gd name="connsiteY11" fmla="*/ 375356 h 398271"/>
                <a:gd name="connsiteX12" fmla="*/ 23707 w 116162"/>
                <a:gd name="connsiteY12" fmla="*/ 375356 h 398271"/>
                <a:gd name="connsiteX13" fmla="*/ 23707 w 116162"/>
                <a:gd name="connsiteY13" fmla="*/ 24497 h 398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162" h="398271">
                  <a:moveTo>
                    <a:pt x="11853" y="398272"/>
                  </a:moveTo>
                  <a:lnTo>
                    <a:pt x="104309" y="398272"/>
                  </a:lnTo>
                  <a:cubicBezTo>
                    <a:pt x="110631" y="398272"/>
                    <a:pt x="116162" y="392740"/>
                    <a:pt x="116162" y="386419"/>
                  </a:cubicBezTo>
                  <a:lnTo>
                    <a:pt x="116162" y="11853"/>
                  </a:lnTo>
                  <a:cubicBezTo>
                    <a:pt x="116162" y="5532"/>
                    <a:pt x="110631" y="0"/>
                    <a:pt x="104309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lnTo>
                    <a:pt x="0" y="386419"/>
                  </a:lnTo>
                  <a:cubicBezTo>
                    <a:pt x="0" y="393531"/>
                    <a:pt x="5531" y="398272"/>
                    <a:pt x="11853" y="398272"/>
                  </a:cubicBezTo>
                  <a:close/>
                  <a:moveTo>
                    <a:pt x="23707" y="24497"/>
                  </a:moveTo>
                  <a:lnTo>
                    <a:pt x="92456" y="24497"/>
                  </a:lnTo>
                  <a:lnTo>
                    <a:pt x="92456" y="375356"/>
                  </a:lnTo>
                  <a:lnTo>
                    <a:pt x="23707" y="375356"/>
                  </a:lnTo>
                  <a:lnTo>
                    <a:pt x="23707" y="24497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04D1A18-9C04-4B40-AA61-AFFEC1DC8010}"/>
                </a:ext>
              </a:extLst>
            </p:cNvPr>
            <p:cNvSpPr/>
            <p:nvPr/>
          </p:nvSpPr>
          <p:spPr>
            <a:xfrm>
              <a:off x="5616335" y="2069816"/>
              <a:ext cx="116162" cy="272626"/>
            </a:xfrm>
            <a:custGeom>
              <a:avLst/>
              <a:gdLst>
                <a:gd name="connsiteX0" fmla="*/ 104309 w 116162"/>
                <a:gd name="connsiteY0" fmla="*/ 0 h 272626"/>
                <a:gd name="connsiteX1" fmla="*/ 11853 w 116162"/>
                <a:gd name="connsiteY1" fmla="*/ 0 h 272626"/>
                <a:gd name="connsiteX2" fmla="*/ 0 w 116162"/>
                <a:gd name="connsiteY2" fmla="*/ 11853 h 272626"/>
                <a:gd name="connsiteX3" fmla="*/ 0 w 116162"/>
                <a:gd name="connsiteY3" fmla="*/ 260773 h 272626"/>
                <a:gd name="connsiteX4" fmla="*/ 11853 w 116162"/>
                <a:gd name="connsiteY4" fmla="*/ 272627 h 272626"/>
                <a:gd name="connsiteX5" fmla="*/ 104309 w 116162"/>
                <a:gd name="connsiteY5" fmla="*/ 272627 h 272626"/>
                <a:gd name="connsiteX6" fmla="*/ 116163 w 116162"/>
                <a:gd name="connsiteY6" fmla="*/ 260773 h 272626"/>
                <a:gd name="connsiteX7" fmla="*/ 116163 w 116162"/>
                <a:gd name="connsiteY7" fmla="*/ 11853 h 272626"/>
                <a:gd name="connsiteX8" fmla="*/ 104309 w 116162"/>
                <a:gd name="connsiteY8" fmla="*/ 0 h 272626"/>
                <a:gd name="connsiteX9" fmla="*/ 92456 w 116162"/>
                <a:gd name="connsiteY9" fmla="*/ 248920 h 272626"/>
                <a:gd name="connsiteX10" fmla="*/ 23707 w 116162"/>
                <a:gd name="connsiteY10" fmla="*/ 248920 h 272626"/>
                <a:gd name="connsiteX11" fmla="*/ 23707 w 116162"/>
                <a:gd name="connsiteY11" fmla="*/ 23707 h 272626"/>
                <a:gd name="connsiteX12" fmla="*/ 92456 w 116162"/>
                <a:gd name="connsiteY12" fmla="*/ 23707 h 272626"/>
                <a:gd name="connsiteX13" fmla="*/ 92456 w 116162"/>
                <a:gd name="connsiteY13" fmla="*/ 248920 h 2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162" h="272626">
                  <a:moveTo>
                    <a:pt x="104309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260773"/>
                  </a:lnTo>
                  <a:cubicBezTo>
                    <a:pt x="0" y="267095"/>
                    <a:pt x="5532" y="272627"/>
                    <a:pt x="11853" y="272627"/>
                  </a:cubicBezTo>
                  <a:lnTo>
                    <a:pt x="104309" y="272627"/>
                  </a:lnTo>
                  <a:cubicBezTo>
                    <a:pt x="110631" y="272627"/>
                    <a:pt x="116163" y="267095"/>
                    <a:pt x="116163" y="260773"/>
                  </a:cubicBezTo>
                  <a:lnTo>
                    <a:pt x="116163" y="11853"/>
                  </a:lnTo>
                  <a:cubicBezTo>
                    <a:pt x="116163" y="5532"/>
                    <a:pt x="111422" y="0"/>
                    <a:pt x="104309" y="0"/>
                  </a:cubicBezTo>
                  <a:close/>
                  <a:moveTo>
                    <a:pt x="92456" y="248920"/>
                  </a:moveTo>
                  <a:lnTo>
                    <a:pt x="23707" y="248920"/>
                  </a:lnTo>
                  <a:lnTo>
                    <a:pt x="23707" y="23707"/>
                  </a:lnTo>
                  <a:lnTo>
                    <a:pt x="92456" y="23707"/>
                  </a:lnTo>
                  <a:lnTo>
                    <a:pt x="92456" y="24892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608212A-385E-434A-A917-3354AA16E984}"/>
                </a:ext>
              </a:extLst>
            </p:cNvPr>
            <p:cNvSpPr/>
            <p:nvPr/>
          </p:nvSpPr>
          <p:spPr>
            <a:xfrm>
              <a:off x="5301826" y="2374052"/>
              <a:ext cx="431461" cy="23706"/>
            </a:xfrm>
            <a:custGeom>
              <a:avLst/>
              <a:gdLst>
                <a:gd name="connsiteX0" fmla="*/ 418818 w 431461"/>
                <a:gd name="connsiteY0" fmla="*/ 0 h 23706"/>
                <a:gd name="connsiteX1" fmla="*/ 11853 w 431461"/>
                <a:gd name="connsiteY1" fmla="*/ 0 h 23706"/>
                <a:gd name="connsiteX2" fmla="*/ 0 w 431461"/>
                <a:gd name="connsiteY2" fmla="*/ 11853 h 23706"/>
                <a:gd name="connsiteX3" fmla="*/ 11853 w 431461"/>
                <a:gd name="connsiteY3" fmla="*/ 23707 h 23706"/>
                <a:gd name="connsiteX4" fmla="*/ 419608 w 431461"/>
                <a:gd name="connsiteY4" fmla="*/ 23707 h 23706"/>
                <a:gd name="connsiteX5" fmla="*/ 431461 w 431461"/>
                <a:gd name="connsiteY5" fmla="*/ 11853 h 23706"/>
                <a:gd name="connsiteX6" fmla="*/ 418818 w 431461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1461" h="23706">
                  <a:moveTo>
                    <a:pt x="418818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5532" y="23707"/>
                    <a:pt x="11853" y="23707"/>
                  </a:cubicBezTo>
                  <a:lnTo>
                    <a:pt x="419608" y="23707"/>
                  </a:lnTo>
                  <a:cubicBezTo>
                    <a:pt x="425930" y="23707"/>
                    <a:pt x="431461" y="18175"/>
                    <a:pt x="431461" y="11853"/>
                  </a:cubicBezTo>
                  <a:cubicBezTo>
                    <a:pt x="431461" y="5532"/>
                    <a:pt x="425930" y="0"/>
                    <a:pt x="418818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9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29473" y="1930737"/>
            <a:ext cx="487567" cy="481245"/>
            <a:chOff x="6429473" y="1930737"/>
            <a:chExt cx="487567" cy="481245"/>
          </a:xfrm>
          <a:solidFill>
            <a:srgbClr val="000000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8CFE9C3-076C-4A1A-BAE4-E8696D547055}"/>
                </a:ext>
              </a:extLst>
            </p:cNvPr>
            <p:cNvSpPr/>
            <p:nvPr/>
          </p:nvSpPr>
          <p:spPr>
            <a:xfrm>
              <a:off x="6429473" y="1930737"/>
              <a:ext cx="487567" cy="481245"/>
            </a:xfrm>
            <a:custGeom>
              <a:avLst/>
              <a:gdLst>
                <a:gd name="connsiteX0" fmla="*/ 412496 w 487567"/>
                <a:gd name="connsiteY0" fmla="*/ 0 h 481245"/>
                <a:gd name="connsiteX1" fmla="*/ 75071 w 487567"/>
                <a:gd name="connsiteY1" fmla="*/ 0 h 481245"/>
                <a:gd name="connsiteX2" fmla="*/ 0 w 487567"/>
                <a:gd name="connsiteY2" fmla="*/ 75071 h 481245"/>
                <a:gd name="connsiteX3" fmla="*/ 0 w 487567"/>
                <a:gd name="connsiteY3" fmla="*/ 333474 h 481245"/>
                <a:gd name="connsiteX4" fmla="*/ 75071 w 487567"/>
                <a:gd name="connsiteY4" fmla="*/ 408545 h 481245"/>
                <a:gd name="connsiteX5" fmla="*/ 382467 w 487567"/>
                <a:gd name="connsiteY5" fmla="*/ 408545 h 481245"/>
                <a:gd name="connsiteX6" fmla="*/ 467812 w 487567"/>
                <a:gd name="connsiteY6" fmla="*/ 478875 h 481245"/>
                <a:gd name="connsiteX7" fmla="*/ 475714 w 487567"/>
                <a:gd name="connsiteY7" fmla="*/ 481245 h 481245"/>
                <a:gd name="connsiteX8" fmla="*/ 480455 w 487567"/>
                <a:gd name="connsiteY8" fmla="*/ 480455 h 481245"/>
                <a:gd name="connsiteX9" fmla="*/ 487567 w 487567"/>
                <a:gd name="connsiteY9" fmla="*/ 469392 h 481245"/>
                <a:gd name="connsiteX10" fmla="*/ 487567 w 487567"/>
                <a:gd name="connsiteY10" fmla="*/ 74281 h 481245"/>
                <a:gd name="connsiteX11" fmla="*/ 412496 w 487567"/>
                <a:gd name="connsiteY11" fmla="*/ 0 h 481245"/>
                <a:gd name="connsiteX12" fmla="*/ 463861 w 487567"/>
                <a:gd name="connsiteY12" fmla="*/ 444105 h 481245"/>
                <a:gd name="connsiteX13" fmla="*/ 395111 w 487567"/>
                <a:gd name="connsiteY13" fmla="*/ 387209 h 481245"/>
                <a:gd name="connsiteX14" fmla="*/ 387209 w 487567"/>
                <a:gd name="connsiteY14" fmla="*/ 384838 h 481245"/>
                <a:gd name="connsiteX15" fmla="*/ 75071 w 487567"/>
                <a:gd name="connsiteY15" fmla="*/ 384838 h 481245"/>
                <a:gd name="connsiteX16" fmla="*/ 23707 w 487567"/>
                <a:gd name="connsiteY16" fmla="*/ 333474 h 481245"/>
                <a:gd name="connsiteX17" fmla="*/ 23707 w 487567"/>
                <a:gd name="connsiteY17" fmla="*/ 75071 h 481245"/>
                <a:gd name="connsiteX18" fmla="*/ 75071 w 487567"/>
                <a:gd name="connsiteY18" fmla="*/ 23707 h 481245"/>
                <a:gd name="connsiteX19" fmla="*/ 412496 w 487567"/>
                <a:gd name="connsiteY19" fmla="*/ 23707 h 481245"/>
                <a:gd name="connsiteX20" fmla="*/ 463861 w 487567"/>
                <a:gd name="connsiteY20" fmla="*/ 75071 h 481245"/>
                <a:gd name="connsiteX21" fmla="*/ 463861 w 487567"/>
                <a:gd name="connsiteY21" fmla="*/ 444105 h 48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7567" h="481245">
                  <a:moveTo>
                    <a:pt x="412496" y="0"/>
                  </a:moveTo>
                  <a:lnTo>
                    <a:pt x="75071" y="0"/>
                  </a:lnTo>
                  <a:cubicBezTo>
                    <a:pt x="33979" y="0"/>
                    <a:pt x="0" y="33980"/>
                    <a:pt x="0" y="75071"/>
                  </a:cubicBezTo>
                  <a:lnTo>
                    <a:pt x="0" y="333474"/>
                  </a:lnTo>
                  <a:cubicBezTo>
                    <a:pt x="0" y="374565"/>
                    <a:pt x="33979" y="408545"/>
                    <a:pt x="75071" y="408545"/>
                  </a:cubicBezTo>
                  <a:lnTo>
                    <a:pt x="382467" y="408545"/>
                  </a:lnTo>
                  <a:lnTo>
                    <a:pt x="467812" y="478875"/>
                  </a:lnTo>
                  <a:cubicBezTo>
                    <a:pt x="470182" y="480455"/>
                    <a:pt x="472553" y="481245"/>
                    <a:pt x="475714" y="481245"/>
                  </a:cubicBezTo>
                  <a:cubicBezTo>
                    <a:pt x="477294" y="481245"/>
                    <a:pt x="478874" y="481245"/>
                    <a:pt x="480455" y="480455"/>
                  </a:cubicBezTo>
                  <a:cubicBezTo>
                    <a:pt x="484406" y="478875"/>
                    <a:pt x="487567" y="474133"/>
                    <a:pt x="487567" y="469392"/>
                  </a:cubicBezTo>
                  <a:lnTo>
                    <a:pt x="487567" y="74281"/>
                  </a:lnTo>
                  <a:cubicBezTo>
                    <a:pt x="487567" y="33189"/>
                    <a:pt x="454378" y="0"/>
                    <a:pt x="412496" y="0"/>
                  </a:cubicBezTo>
                  <a:close/>
                  <a:moveTo>
                    <a:pt x="463861" y="444105"/>
                  </a:moveTo>
                  <a:lnTo>
                    <a:pt x="395111" y="387209"/>
                  </a:lnTo>
                  <a:cubicBezTo>
                    <a:pt x="392741" y="385628"/>
                    <a:pt x="390369" y="384838"/>
                    <a:pt x="387209" y="384838"/>
                  </a:cubicBezTo>
                  <a:lnTo>
                    <a:pt x="75071" y="384838"/>
                  </a:lnTo>
                  <a:cubicBezTo>
                    <a:pt x="46623" y="384838"/>
                    <a:pt x="23707" y="361922"/>
                    <a:pt x="23707" y="333474"/>
                  </a:cubicBezTo>
                  <a:lnTo>
                    <a:pt x="23707" y="75071"/>
                  </a:lnTo>
                  <a:cubicBezTo>
                    <a:pt x="23707" y="46623"/>
                    <a:pt x="46623" y="23707"/>
                    <a:pt x="75071" y="23707"/>
                  </a:cubicBezTo>
                  <a:lnTo>
                    <a:pt x="412496" y="23707"/>
                  </a:lnTo>
                  <a:cubicBezTo>
                    <a:pt x="440944" y="23707"/>
                    <a:pt x="463861" y="46623"/>
                    <a:pt x="463861" y="75071"/>
                  </a:cubicBezTo>
                  <a:lnTo>
                    <a:pt x="463861" y="444105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AF63653-8AE7-4FF9-AE87-4A95770CB97C}"/>
                </a:ext>
              </a:extLst>
            </p:cNvPr>
            <p:cNvSpPr/>
            <p:nvPr/>
          </p:nvSpPr>
          <p:spPr>
            <a:xfrm>
              <a:off x="6511656" y="2131454"/>
              <a:ext cx="84553" cy="125645"/>
            </a:xfrm>
            <a:custGeom>
              <a:avLst/>
              <a:gdLst>
                <a:gd name="connsiteX0" fmla="*/ 72701 w 84553"/>
                <a:gd name="connsiteY0" fmla="*/ 0 h 125645"/>
                <a:gd name="connsiteX1" fmla="*/ 11853 w 84553"/>
                <a:gd name="connsiteY1" fmla="*/ 0 h 125645"/>
                <a:gd name="connsiteX2" fmla="*/ 0 w 84553"/>
                <a:gd name="connsiteY2" fmla="*/ 11853 h 125645"/>
                <a:gd name="connsiteX3" fmla="*/ 0 w 84553"/>
                <a:gd name="connsiteY3" fmla="*/ 113792 h 125645"/>
                <a:gd name="connsiteX4" fmla="*/ 11853 w 84553"/>
                <a:gd name="connsiteY4" fmla="*/ 125645 h 125645"/>
                <a:gd name="connsiteX5" fmla="*/ 72701 w 84553"/>
                <a:gd name="connsiteY5" fmla="*/ 125645 h 125645"/>
                <a:gd name="connsiteX6" fmla="*/ 84554 w 84553"/>
                <a:gd name="connsiteY6" fmla="*/ 113792 h 125645"/>
                <a:gd name="connsiteX7" fmla="*/ 84554 w 84553"/>
                <a:gd name="connsiteY7" fmla="*/ 11853 h 125645"/>
                <a:gd name="connsiteX8" fmla="*/ 72701 w 84553"/>
                <a:gd name="connsiteY8" fmla="*/ 0 h 125645"/>
                <a:gd name="connsiteX9" fmla="*/ 60847 w 84553"/>
                <a:gd name="connsiteY9" fmla="*/ 101939 h 125645"/>
                <a:gd name="connsiteX10" fmla="*/ 23707 w 84553"/>
                <a:gd name="connsiteY10" fmla="*/ 101939 h 125645"/>
                <a:gd name="connsiteX11" fmla="*/ 23707 w 84553"/>
                <a:gd name="connsiteY11" fmla="*/ 23707 h 125645"/>
                <a:gd name="connsiteX12" fmla="*/ 60847 w 84553"/>
                <a:gd name="connsiteY12" fmla="*/ 23707 h 125645"/>
                <a:gd name="connsiteX13" fmla="*/ 60847 w 84553"/>
                <a:gd name="connsiteY13" fmla="*/ 101939 h 125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53" h="125645">
                  <a:moveTo>
                    <a:pt x="72701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113792"/>
                  </a:lnTo>
                  <a:cubicBezTo>
                    <a:pt x="0" y="120114"/>
                    <a:pt x="5532" y="125645"/>
                    <a:pt x="11853" y="125645"/>
                  </a:cubicBezTo>
                  <a:lnTo>
                    <a:pt x="72701" y="125645"/>
                  </a:lnTo>
                  <a:cubicBezTo>
                    <a:pt x="79022" y="125645"/>
                    <a:pt x="84554" y="120114"/>
                    <a:pt x="84554" y="113792"/>
                  </a:cubicBezTo>
                  <a:lnTo>
                    <a:pt x="84554" y="11853"/>
                  </a:lnTo>
                  <a:cubicBezTo>
                    <a:pt x="84554" y="5532"/>
                    <a:pt x="79022" y="0"/>
                    <a:pt x="72701" y="0"/>
                  </a:cubicBezTo>
                  <a:close/>
                  <a:moveTo>
                    <a:pt x="60847" y="101939"/>
                  </a:moveTo>
                  <a:lnTo>
                    <a:pt x="23707" y="101939"/>
                  </a:lnTo>
                  <a:lnTo>
                    <a:pt x="23707" y="23707"/>
                  </a:lnTo>
                  <a:lnTo>
                    <a:pt x="60847" y="23707"/>
                  </a:lnTo>
                  <a:lnTo>
                    <a:pt x="60847" y="101939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D051A13-D180-4281-BE25-04BA56BE0C6F}"/>
                </a:ext>
              </a:extLst>
            </p:cNvPr>
            <p:cNvSpPr/>
            <p:nvPr/>
          </p:nvSpPr>
          <p:spPr>
            <a:xfrm>
              <a:off x="6630980" y="1986843"/>
              <a:ext cx="84553" cy="270255"/>
            </a:xfrm>
            <a:custGeom>
              <a:avLst/>
              <a:gdLst>
                <a:gd name="connsiteX0" fmla="*/ 72701 w 84553"/>
                <a:gd name="connsiteY0" fmla="*/ 0 h 270255"/>
                <a:gd name="connsiteX1" fmla="*/ 11853 w 84553"/>
                <a:gd name="connsiteY1" fmla="*/ 0 h 270255"/>
                <a:gd name="connsiteX2" fmla="*/ 0 w 84553"/>
                <a:gd name="connsiteY2" fmla="*/ 11853 h 270255"/>
                <a:gd name="connsiteX3" fmla="*/ 0 w 84553"/>
                <a:gd name="connsiteY3" fmla="*/ 258403 h 270255"/>
                <a:gd name="connsiteX4" fmla="*/ 11853 w 84553"/>
                <a:gd name="connsiteY4" fmla="*/ 270256 h 270255"/>
                <a:gd name="connsiteX5" fmla="*/ 72701 w 84553"/>
                <a:gd name="connsiteY5" fmla="*/ 270256 h 270255"/>
                <a:gd name="connsiteX6" fmla="*/ 84554 w 84553"/>
                <a:gd name="connsiteY6" fmla="*/ 258403 h 270255"/>
                <a:gd name="connsiteX7" fmla="*/ 84554 w 84553"/>
                <a:gd name="connsiteY7" fmla="*/ 11853 h 270255"/>
                <a:gd name="connsiteX8" fmla="*/ 72701 w 84553"/>
                <a:gd name="connsiteY8" fmla="*/ 0 h 270255"/>
                <a:gd name="connsiteX9" fmla="*/ 60847 w 84553"/>
                <a:gd name="connsiteY9" fmla="*/ 246549 h 270255"/>
                <a:gd name="connsiteX10" fmla="*/ 23707 w 84553"/>
                <a:gd name="connsiteY10" fmla="*/ 246549 h 270255"/>
                <a:gd name="connsiteX11" fmla="*/ 23707 w 84553"/>
                <a:gd name="connsiteY11" fmla="*/ 23707 h 270255"/>
                <a:gd name="connsiteX12" fmla="*/ 60847 w 84553"/>
                <a:gd name="connsiteY12" fmla="*/ 23707 h 270255"/>
                <a:gd name="connsiteX13" fmla="*/ 60847 w 84553"/>
                <a:gd name="connsiteY13" fmla="*/ 246549 h 270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53" h="270255">
                  <a:moveTo>
                    <a:pt x="72701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258403"/>
                  </a:lnTo>
                  <a:cubicBezTo>
                    <a:pt x="0" y="264724"/>
                    <a:pt x="5532" y="270256"/>
                    <a:pt x="11853" y="270256"/>
                  </a:cubicBezTo>
                  <a:lnTo>
                    <a:pt x="72701" y="270256"/>
                  </a:lnTo>
                  <a:cubicBezTo>
                    <a:pt x="79022" y="270256"/>
                    <a:pt x="84554" y="264724"/>
                    <a:pt x="84554" y="258403"/>
                  </a:cubicBezTo>
                  <a:lnTo>
                    <a:pt x="84554" y="11853"/>
                  </a:lnTo>
                  <a:cubicBezTo>
                    <a:pt x="84554" y="5532"/>
                    <a:pt x="79812" y="0"/>
                    <a:pt x="72701" y="0"/>
                  </a:cubicBezTo>
                  <a:close/>
                  <a:moveTo>
                    <a:pt x="60847" y="246549"/>
                  </a:moveTo>
                  <a:lnTo>
                    <a:pt x="23707" y="246549"/>
                  </a:lnTo>
                  <a:lnTo>
                    <a:pt x="23707" y="23707"/>
                  </a:lnTo>
                  <a:lnTo>
                    <a:pt x="60847" y="23707"/>
                  </a:lnTo>
                  <a:lnTo>
                    <a:pt x="60847" y="246549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D67A9FB-88C4-4F64-8F7F-AE5F71E49E63}"/>
                </a:ext>
              </a:extLst>
            </p:cNvPr>
            <p:cNvSpPr/>
            <p:nvPr/>
          </p:nvSpPr>
          <p:spPr>
            <a:xfrm>
              <a:off x="6751094" y="2069026"/>
              <a:ext cx="84553" cy="188072"/>
            </a:xfrm>
            <a:custGeom>
              <a:avLst/>
              <a:gdLst>
                <a:gd name="connsiteX0" fmla="*/ 72700 w 84553"/>
                <a:gd name="connsiteY0" fmla="*/ 0 h 188072"/>
                <a:gd name="connsiteX1" fmla="*/ 11853 w 84553"/>
                <a:gd name="connsiteY1" fmla="*/ 0 h 188072"/>
                <a:gd name="connsiteX2" fmla="*/ 0 w 84553"/>
                <a:gd name="connsiteY2" fmla="*/ 11853 h 188072"/>
                <a:gd name="connsiteX3" fmla="*/ 0 w 84553"/>
                <a:gd name="connsiteY3" fmla="*/ 176220 h 188072"/>
                <a:gd name="connsiteX4" fmla="*/ 11853 w 84553"/>
                <a:gd name="connsiteY4" fmla="*/ 188073 h 188072"/>
                <a:gd name="connsiteX5" fmla="*/ 72700 w 84553"/>
                <a:gd name="connsiteY5" fmla="*/ 188073 h 188072"/>
                <a:gd name="connsiteX6" fmla="*/ 84553 w 84553"/>
                <a:gd name="connsiteY6" fmla="*/ 176220 h 188072"/>
                <a:gd name="connsiteX7" fmla="*/ 84553 w 84553"/>
                <a:gd name="connsiteY7" fmla="*/ 11853 h 188072"/>
                <a:gd name="connsiteX8" fmla="*/ 72700 w 84553"/>
                <a:gd name="connsiteY8" fmla="*/ 0 h 188072"/>
                <a:gd name="connsiteX9" fmla="*/ 60847 w 84553"/>
                <a:gd name="connsiteY9" fmla="*/ 164366 h 188072"/>
                <a:gd name="connsiteX10" fmla="*/ 23707 w 84553"/>
                <a:gd name="connsiteY10" fmla="*/ 164366 h 188072"/>
                <a:gd name="connsiteX11" fmla="*/ 23707 w 84553"/>
                <a:gd name="connsiteY11" fmla="*/ 23707 h 188072"/>
                <a:gd name="connsiteX12" fmla="*/ 60847 w 84553"/>
                <a:gd name="connsiteY12" fmla="*/ 23707 h 188072"/>
                <a:gd name="connsiteX13" fmla="*/ 60847 w 84553"/>
                <a:gd name="connsiteY13" fmla="*/ 164366 h 18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4553" h="188072">
                  <a:moveTo>
                    <a:pt x="72700" y="0"/>
                  </a:move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lnTo>
                    <a:pt x="0" y="176220"/>
                  </a:lnTo>
                  <a:cubicBezTo>
                    <a:pt x="0" y="182541"/>
                    <a:pt x="5531" y="188073"/>
                    <a:pt x="11853" y="188073"/>
                  </a:cubicBezTo>
                  <a:lnTo>
                    <a:pt x="72700" y="188073"/>
                  </a:lnTo>
                  <a:cubicBezTo>
                    <a:pt x="79022" y="188073"/>
                    <a:pt x="84553" y="182541"/>
                    <a:pt x="84553" y="176220"/>
                  </a:cubicBezTo>
                  <a:lnTo>
                    <a:pt x="84553" y="11853"/>
                  </a:lnTo>
                  <a:cubicBezTo>
                    <a:pt x="84553" y="5532"/>
                    <a:pt x="79022" y="0"/>
                    <a:pt x="72700" y="0"/>
                  </a:cubicBezTo>
                  <a:close/>
                  <a:moveTo>
                    <a:pt x="60847" y="164366"/>
                  </a:moveTo>
                  <a:lnTo>
                    <a:pt x="23707" y="164366"/>
                  </a:lnTo>
                  <a:lnTo>
                    <a:pt x="23707" y="23707"/>
                  </a:lnTo>
                  <a:lnTo>
                    <a:pt x="60847" y="23707"/>
                  </a:lnTo>
                  <a:lnTo>
                    <a:pt x="60847" y="16436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7590309" y="1937375"/>
            <a:ext cx="480455" cy="467495"/>
            <a:chOff x="7590309" y="1937375"/>
            <a:chExt cx="480455" cy="467495"/>
          </a:xfrm>
          <a:solidFill>
            <a:srgbClr val="000000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8CDF16C-95F4-4CCA-8B61-19C63A7261A1}"/>
                </a:ext>
              </a:extLst>
            </p:cNvPr>
            <p:cNvSpPr/>
            <p:nvPr/>
          </p:nvSpPr>
          <p:spPr>
            <a:xfrm>
              <a:off x="7590309" y="1979731"/>
              <a:ext cx="480455" cy="425139"/>
            </a:xfrm>
            <a:custGeom>
              <a:avLst/>
              <a:gdLst>
                <a:gd name="connsiteX0" fmla="*/ 467812 w 480455"/>
                <a:gd name="connsiteY0" fmla="*/ 0 h 425139"/>
                <a:gd name="connsiteX1" fmla="*/ 402223 w 480455"/>
                <a:gd name="connsiteY1" fmla="*/ 0 h 425139"/>
                <a:gd name="connsiteX2" fmla="*/ 390370 w 480455"/>
                <a:gd name="connsiteY2" fmla="*/ 11853 h 425139"/>
                <a:gd name="connsiteX3" fmla="*/ 390370 w 480455"/>
                <a:gd name="connsiteY3" fmla="*/ 156464 h 425139"/>
                <a:gd name="connsiteX4" fmla="*/ 354020 w 480455"/>
                <a:gd name="connsiteY4" fmla="*/ 156464 h 425139"/>
                <a:gd name="connsiteX5" fmla="*/ 354020 w 480455"/>
                <a:gd name="connsiteY5" fmla="*/ 52155 h 425139"/>
                <a:gd name="connsiteX6" fmla="*/ 342167 w 480455"/>
                <a:gd name="connsiteY6" fmla="*/ 40301 h 425139"/>
                <a:gd name="connsiteX7" fmla="*/ 276578 w 480455"/>
                <a:gd name="connsiteY7" fmla="*/ 40301 h 425139"/>
                <a:gd name="connsiteX8" fmla="*/ 264724 w 480455"/>
                <a:gd name="connsiteY8" fmla="*/ 52155 h 425139"/>
                <a:gd name="connsiteX9" fmla="*/ 264724 w 480455"/>
                <a:gd name="connsiteY9" fmla="*/ 156464 h 425139"/>
                <a:gd name="connsiteX10" fmla="*/ 249711 w 480455"/>
                <a:gd name="connsiteY10" fmla="*/ 156464 h 425139"/>
                <a:gd name="connsiteX11" fmla="*/ 221262 w 480455"/>
                <a:gd name="connsiteY11" fmla="*/ 156464 h 425139"/>
                <a:gd name="connsiteX12" fmla="*/ 221262 w 480455"/>
                <a:gd name="connsiteY12" fmla="*/ 99568 h 425139"/>
                <a:gd name="connsiteX13" fmla="*/ 214941 w 480455"/>
                <a:gd name="connsiteY13" fmla="*/ 89295 h 425139"/>
                <a:gd name="connsiteX14" fmla="*/ 202297 w 480455"/>
                <a:gd name="connsiteY14" fmla="*/ 90085 h 425139"/>
                <a:gd name="connsiteX15" fmla="*/ 122484 w 480455"/>
                <a:gd name="connsiteY15" fmla="*/ 145401 h 425139"/>
                <a:gd name="connsiteX16" fmla="*/ 122484 w 480455"/>
                <a:gd name="connsiteY16" fmla="*/ 99568 h 425139"/>
                <a:gd name="connsiteX17" fmla="*/ 116163 w 480455"/>
                <a:gd name="connsiteY17" fmla="*/ 89295 h 425139"/>
                <a:gd name="connsiteX18" fmla="*/ 103519 w 480455"/>
                <a:gd name="connsiteY18" fmla="*/ 90085 h 425139"/>
                <a:gd name="connsiteX19" fmla="*/ 4742 w 480455"/>
                <a:gd name="connsiteY19" fmla="*/ 158835 h 425139"/>
                <a:gd name="connsiteX20" fmla="*/ 0 w 480455"/>
                <a:gd name="connsiteY20" fmla="*/ 168317 h 425139"/>
                <a:gd name="connsiteX21" fmla="*/ 0 w 480455"/>
                <a:gd name="connsiteY21" fmla="*/ 413286 h 425139"/>
                <a:gd name="connsiteX22" fmla="*/ 11853 w 480455"/>
                <a:gd name="connsiteY22" fmla="*/ 425139 h 425139"/>
                <a:gd name="connsiteX23" fmla="*/ 468602 w 480455"/>
                <a:gd name="connsiteY23" fmla="*/ 425139 h 425139"/>
                <a:gd name="connsiteX24" fmla="*/ 480455 w 480455"/>
                <a:gd name="connsiteY24" fmla="*/ 413286 h 425139"/>
                <a:gd name="connsiteX25" fmla="*/ 480455 w 480455"/>
                <a:gd name="connsiteY25" fmla="*/ 12643 h 425139"/>
                <a:gd name="connsiteX26" fmla="*/ 467812 w 480455"/>
                <a:gd name="connsiteY26" fmla="*/ 0 h 425139"/>
                <a:gd name="connsiteX27" fmla="*/ 413287 w 480455"/>
                <a:gd name="connsiteY27" fmla="*/ 23707 h 425139"/>
                <a:gd name="connsiteX28" fmla="*/ 455168 w 480455"/>
                <a:gd name="connsiteY28" fmla="*/ 23707 h 425139"/>
                <a:gd name="connsiteX29" fmla="*/ 455168 w 480455"/>
                <a:gd name="connsiteY29" fmla="*/ 156464 h 425139"/>
                <a:gd name="connsiteX30" fmla="*/ 413287 w 480455"/>
                <a:gd name="connsiteY30" fmla="*/ 156464 h 425139"/>
                <a:gd name="connsiteX31" fmla="*/ 413287 w 480455"/>
                <a:gd name="connsiteY31" fmla="*/ 23707 h 425139"/>
                <a:gd name="connsiteX32" fmla="*/ 286851 w 480455"/>
                <a:gd name="connsiteY32" fmla="*/ 64008 h 425139"/>
                <a:gd name="connsiteX33" fmla="*/ 328733 w 480455"/>
                <a:gd name="connsiteY33" fmla="*/ 64008 h 425139"/>
                <a:gd name="connsiteX34" fmla="*/ 328733 w 480455"/>
                <a:gd name="connsiteY34" fmla="*/ 156464 h 425139"/>
                <a:gd name="connsiteX35" fmla="*/ 286851 w 480455"/>
                <a:gd name="connsiteY35" fmla="*/ 156464 h 425139"/>
                <a:gd name="connsiteX36" fmla="*/ 286851 w 480455"/>
                <a:gd name="connsiteY36" fmla="*/ 64008 h 425139"/>
                <a:gd name="connsiteX37" fmla="*/ 22917 w 480455"/>
                <a:gd name="connsiteY37" fmla="*/ 401433 h 425139"/>
                <a:gd name="connsiteX38" fmla="*/ 22917 w 480455"/>
                <a:gd name="connsiteY38" fmla="*/ 174639 h 425139"/>
                <a:gd name="connsiteX39" fmla="*/ 97988 w 480455"/>
                <a:gd name="connsiteY39" fmla="*/ 122484 h 425139"/>
                <a:gd name="connsiteX40" fmla="*/ 97988 w 480455"/>
                <a:gd name="connsiteY40" fmla="*/ 168317 h 425139"/>
                <a:gd name="connsiteX41" fmla="*/ 104309 w 480455"/>
                <a:gd name="connsiteY41" fmla="*/ 178590 h 425139"/>
                <a:gd name="connsiteX42" fmla="*/ 116953 w 480455"/>
                <a:gd name="connsiteY42" fmla="*/ 177800 h 425139"/>
                <a:gd name="connsiteX43" fmla="*/ 196766 w 480455"/>
                <a:gd name="connsiteY43" fmla="*/ 122484 h 425139"/>
                <a:gd name="connsiteX44" fmla="*/ 196766 w 480455"/>
                <a:gd name="connsiteY44" fmla="*/ 168317 h 425139"/>
                <a:gd name="connsiteX45" fmla="*/ 208619 w 480455"/>
                <a:gd name="connsiteY45" fmla="*/ 180171 h 425139"/>
                <a:gd name="connsiteX46" fmla="*/ 248920 w 480455"/>
                <a:gd name="connsiteY46" fmla="*/ 180171 h 425139"/>
                <a:gd name="connsiteX47" fmla="*/ 275788 w 480455"/>
                <a:gd name="connsiteY47" fmla="*/ 180171 h 425139"/>
                <a:gd name="connsiteX48" fmla="*/ 341376 w 480455"/>
                <a:gd name="connsiteY48" fmla="*/ 180171 h 425139"/>
                <a:gd name="connsiteX49" fmla="*/ 401433 w 480455"/>
                <a:gd name="connsiteY49" fmla="*/ 180171 h 425139"/>
                <a:gd name="connsiteX50" fmla="*/ 455168 w 480455"/>
                <a:gd name="connsiteY50" fmla="*/ 180171 h 425139"/>
                <a:gd name="connsiteX51" fmla="*/ 455168 w 480455"/>
                <a:gd name="connsiteY51" fmla="*/ 401433 h 425139"/>
                <a:gd name="connsiteX52" fmla="*/ 22917 w 480455"/>
                <a:gd name="connsiteY52" fmla="*/ 401433 h 425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80455" h="425139">
                  <a:moveTo>
                    <a:pt x="467812" y="0"/>
                  </a:moveTo>
                  <a:lnTo>
                    <a:pt x="402223" y="0"/>
                  </a:lnTo>
                  <a:cubicBezTo>
                    <a:pt x="395902" y="0"/>
                    <a:pt x="390370" y="5532"/>
                    <a:pt x="390370" y="11853"/>
                  </a:cubicBezTo>
                  <a:lnTo>
                    <a:pt x="390370" y="156464"/>
                  </a:lnTo>
                  <a:lnTo>
                    <a:pt x="354020" y="156464"/>
                  </a:lnTo>
                  <a:lnTo>
                    <a:pt x="354020" y="52155"/>
                  </a:lnTo>
                  <a:cubicBezTo>
                    <a:pt x="354020" y="45833"/>
                    <a:pt x="348488" y="40301"/>
                    <a:pt x="342167" y="40301"/>
                  </a:cubicBezTo>
                  <a:lnTo>
                    <a:pt x="276578" y="40301"/>
                  </a:lnTo>
                  <a:cubicBezTo>
                    <a:pt x="270256" y="40301"/>
                    <a:pt x="264724" y="45833"/>
                    <a:pt x="264724" y="52155"/>
                  </a:cubicBezTo>
                  <a:lnTo>
                    <a:pt x="264724" y="156464"/>
                  </a:lnTo>
                  <a:lnTo>
                    <a:pt x="249711" y="156464"/>
                  </a:lnTo>
                  <a:lnTo>
                    <a:pt x="221262" y="156464"/>
                  </a:lnTo>
                  <a:lnTo>
                    <a:pt x="221262" y="99568"/>
                  </a:lnTo>
                  <a:cubicBezTo>
                    <a:pt x="221262" y="94827"/>
                    <a:pt x="218892" y="90876"/>
                    <a:pt x="214941" y="89295"/>
                  </a:cubicBezTo>
                  <a:cubicBezTo>
                    <a:pt x="210989" y="86924"/>
                    <a:pt x="206248" y="87715"/>
                    <a:pt x="202297" y="90085"/>
                  </a:cubicBezTo>
                  <a:lnTo>
                    <a:pt x="122484" y="145401"/>
                  </a:lnTo>
                  <a:lnTo>
                    <a:pt x="122484" y="99568"/>
                  </a:lnTo>
                  <a:cubicBezTo>
                    <a:pt x="122484" y="94827"/>
                    <a:pt x="120114" y="90876"/>
                    <a:pt x="116163" y="89295"/>
                  </a:cubicBezTo>
                  <a:cubicBezTo>
                    <a:pt x="112212" y="86924"/>
                    <a:pt x="107471" y="87715"/>
                    <a:pt x="103519" y="90085"/>
                  </a:cubicBezTo>
                  <a:lnTo>
                    <a:pt x="4742" y="158835"/>
                  </a:lnTo>
                  <a:cubicBezTo>
                    <a:pt x="1581" y="161205"/>
                    <a:pt x="0" y="164366"/>
                    <a:pt x="0" y="168317"/>
                  </a:cubicBezTo>
                  <a:lnTo>
                    <a:pt x="0" y="413286"/>
                  </a:lnTo>
                  <a:cubicBezTo>
                    <a:pt x="0" y="419608"/>
                    <a:pt x="5532" y="425139"/>
                    <a:pt x="11853" y="425139"/>
                  </a:cubicBezTo>
                  <a:lnTo>
                    <a:pt x="468602" y="425139"/>
                  </a:lnTo>
                  <a:cubicBezTo>
                    <a:pt x="474924" y="425139"/>
                    <a:pt x="480455" y="419608"/>
                    <a:pt x="480455" y="413286"/>
                  </a:cubicBezTo>
                  <a:lnTo>
                    <a:pt x="480455" y="12643"/>
                  </a:lnTo>
                  <a:cubicBezTo>
                    <a:pt x="479665" y="5532"/>
                    <a:pt x="474133" y="0"/>
                    <a:pt x="467812" y="0"/>
                  </a:cubicBezTo>
                  <a:close/>
                  <a:moveTo>
                    <a:pt x="413287" y="23707"/>
                  </a:moveTo>
                  <a:lnTo>
                    <a:pt x="455168" y="23707"/>
                  </a:lnTo>
                  <a:lnTo>
                    <a:pt x="455168" y="156464"/>
                  </a:lnTo>
                  <a:lnTo>
                    <a:pt x="413287" y="156464"/>
                  </a:lnTo>
                  <a:lnTo>
                    <a:pt x="413287" y="23707"/>
                  </a:lnTo>
                  <a:close/>
                  <a:moveTo>
                    <a:pt x="286851" y="64008"/>
                  </a:moveTo>
                  <a:lnTo>
                    <a:pt x="328733" y="64008"/>
                  </a:lnTo>
                  <a:lnTo>
                    <a:pt x="328733" y="156464"/>
                  </a:lnTo>
                  <a:lnTo>
                    <a:pt x="286851" y="156464"/>
                  </a:lnTo>
                  <a:lnTo>
                    <a:pt x="286851" y="64008"/>
                  </a:lnTo>
                  <a:close/>
                  <a:moveTo>
                    <a:pt x="22917" y="401433"/>
                  </a:moveTo>
                  <a:lnTo>
                    <a:pt x="22917" y="174639"/>
                  </a:lnTo>
                  <a:lnTo>
                    <a:pt x="97988" y="122484"/>
                  </a:lnTo>
                  <a:lnTo>
                    <a:pt x="97988" y="168317"/>
                  </a:lnTo>
                  <a:cubicBezTo>
                    <a:pt x="97988" y="173059"/>
                    <a:pt x="100358" y="177010"/>
                    <a:pt x="104309" y="178590"/>
                  </a:cubicBezTo>
                  <a:cubicBezTo>
                    <a:pt x="108261" y="180961"/>
                    <a:pt x="113002" y="180171"/>
                    <a:pt x="116953" y="177800"/>
                  </a:cubicBezTo>
                  <a:lnTo>
                    <a:pt x="196766" y="122484"/>
                  </a:lnTo>
                  <a:lnTo>
                    <a:pt x="196766" y="168317"/>
                  </a:lnTo>
                  <a:cubicBezTo>
                    <a:pt x="196766" y="174639"/>
                    <a:pt x="202297" y="180171"/>
                    <a:pt x="208619" y="180171"/>
                  </a:cubicBezTo>
                  <a:lnTo>
                    <a:pt x="248920" y="180171"/>
                  </a:lnTo>
                  <a:lnTo>
                    <a:pt x="275788" y="180171"/>
                  </a:lnTo>
                  <a:lnTo>
                    <a:pt x="341376" y="180171"/>
                  </a:lnTo>
                  <a:lnTo>
                    <a:pt x="401433" y="180171"/>
                  </a:lnTo>
                  <a:lnTo>
                    <a:pt x="455168" y="180171"/>
                  </a:lnTo>
                  <a:lnTo>
                    <a:pt x="455168" y="401433"/>
                  </a:lnTo>
                  <a:lnTo>
                    <a:pt x="22917" y="401433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EFA6719-2B61-43A1-B346-3F3297C7C837}"/>
                </a:ext>
              </a:extLst>
            </p:cNvPr>
            <p:cNvSpPr/>
            <p:nvPr/>
          </p:nvSpPr>
          <p:spPr>
            <a:xfrm>
              <a:off x="7786759" y="1937375"/>
              <a:ext cx="137123" cy="46307"/>
            </a:xfrm>
            <a:custGeom>
              <a:avLst/>
              <a:gdLst>
                <a:gd name="connsiteX0" fmla="*/ 4267 w 137123"/>
                <a:gd name="connsiteY0" fmla="*/ 22600 h 46307"/>
                <a:gd name="connsiteX1" fmla="*/ 24813 w 137123"/>
                <a:gd name="connsiteY1" fmla="*/ 38405 h 46307"/>
                <a:gd name="connsiteX2" fmla="*/ 46939 w 137123"/>
                <a:gd name="connsiteY2" fmla="*/ 46307 h 46307"/>
                <a:gd name="connsiteX3" fmla="*/ 52471 w 137123"/>
                <a:gd name="connsiteY3" fmla="*/ 45517 h 46307"/>
                <a:gd name="connsiteX4" fmla="*/ 77758 w 137123"/>
                <a:gd name="connsiteY4" fmla="*/ 29712 h 46307"/>
                <a:gd name="connsiteX5" fmla="*/ 87240 w 137123"/>
                <a:gd name="connsiteY5" fmla="*/ 24181 h 46307"/>
                <a:gd name="connsiteX6" fmla="*/ 97513 w 137123"/>
                <a:gd name="connsiteY6" fmla="*/ 26551 h 46307"/>
                <a:gd name="connsiteX7" fmla="*/ 118059 w 137123"/>
                <a:gd name="connsiteY7" fmla="*/ 42356 h 46307"/>
                <a:gd name="connsiteX8" fmla="*/ 134654 w 137123"/>
                <a:gd name="connsiteY8" fmla="*/ 39985 h 46307"/>
                <a:gd name="connsiteX9" fmla="*/ 132283 w 137123"/>
                <a:gd name="connsiteY9" fmla="*/ 23391 h 46307"/>
                <a:gd name="connsiteX10" fmla="*/ 111737 w 137123"/>
                <a:gd name="connsiteY10" fmla="*/ 7586 h 46307"/>
                <a:gd name="connsiteX11" fmla="*/ 84079 w 137123"/>
                <a:gd name="connsiteY11" fmla="*/ 474 h 46307"/>
                <a:gd name="connsiteX12" fmla="*/ 58793 w 137123"/>
                <a:gd name="connsiteY12" fmla="*/ 16279 h 46307"/>
                <a:gd name="connsiteX13" fmla="*/ 49310 w 137123"/>
                <a:gd name="connsiteY13" fmla="*/ 21810 h 46307"/>
                <a:gd name="connsiteX14" fmla="*/ 39037 w 137123"/>
                <a:gd name="connsiteY14" fmla="*/ 19439 h 46307"/>
                <a:gd name="connsiteX15" fmla="*/ 18491 w 137123"/>
                <a:gd name="connsiteY15" fmla="*/ 3635 h 46307"/>
                <a:gd name="connsiteX16" fmla="*/ 1897 w 137123"/>
                <a:gd name="connsiteY16" fmla="*/ 6006 h 46307"/>
                <a:gd name="connsiteX17" fmla="*/ 4267 w 137123"/>
                <a:gd name="connsiteY17" fmla="*/ 22600 h 46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7123" h="46307">
                  <a:moveTo>
                    <a:pt x="4267" y="22600"/>
                  </a:moveTo>
                  <a:lnTo>
                    <a:pt x="24813" y="38405"/>
                  </a:lnTo>
                  <a:cubicBezTo>
                    <a:pt x="31135" y="43146"/>
                    <a:pt x="39037" y="46307"/>
                    <a:pt x="46939" y="46307"/>
                  </a:cubicBezTo>
                  <a:cubicBezTo>
                    <a:pt x="48519" y="46307"/>
                    <a:pt x="50890" y="46307"/>
                    <a:pt x="52471" y="45517"/>
                  </a:cubicBezTo>
                  <a:cubicBezTo>
                    <a:pt x="62744" y="43936"/>
                    <a:pt x="71436" y="38405"/>
                    <a:pt x="77758" y="29712"/>
                  </a:cubicBezTo>
                  <a:cubicBezTo>
                    <a:pt x="80128" y="26551"/>
                    <a:pt x="83289" y="24181"/>
                    <a:pt x="87240" y="24181"/>
                  </a:cubicBezTo>
                  <a:cubicBezTo>
                    <a:pt x="90402" y="23391"/>
                    <a:pt x="94353" y="24971"/>
                    <a:pt x="97513" y="26551"/>
                  </a:cubicBezTo>
                  <a:lnTo>
                    <a:pt x="118059" y="42356"/>
                  </a:lnTo>
                  <a:cubicBezTo>
                    <a:pt x="123591" y="46307"/>
                    <a:pt x="130703" y="45517"/>
                    <a:pt x="134654" y="39985"/>
                  </a:cubicBezTo>
                  <a:cubicBezTo>
                    <a:pt x="138605" y="34454"/>
                    <a:pt x="137815" y="27342"/>
                    <a:pt x="132283" y="23391"/>
                  </a:cubicBezTo>
                  <a:lnTo>
                    <a:pt x="111737" y="7586"/>
                  </a:lnTo>
                  <a:cubicBezTo>
                    <a:pt x="103835" y="1264"/>
                    <a:pt x="93562" y="-1106"/>
                    <a:pt x="84079" y="474"/>
                  </a:cubicBezTo>
                  <a:cubicBezTo>
                    <a:pt x="73807" y="2055"/>
                    <a:pt x="65114" y="7586"/>
                    <a:pt x="58793" y="16279"/>
                  </a:cubicBezTo>
                  <a:cubicBezTo>
                    <a:pt x="56422" y="19439"/>
                    <a:pt x="53261" y="21810"/>
                    <a:pt x="49310" y="21810"/>
                  </a:cubicBezTo>
                  <a:cubicBezTo>
                    <a:pt x="46149" y="22600"/>
                    <a:pt x="42198" y="21020"/>
                    <a:pt x="39037" y="19439"/>
                  </a:cubicBezTo>
                  <a:lnTo>
                    <a:pt x="18491" y="3635"/>
                  </a:lnTo>
                  <a:cubicBezTo>
                    <a:pt x="12959" y="-316"/>
                    <a:pt x="5848" y="474"/>
                    <a:pt x="1897" y="6006"/>
                  </a:cubicBezTo>
                  <a:cubicBezTo>
                    <a:pt x="-1264" y="10747"/>
                    <a:pt x="-474" y="18649"/>
                    <a:pt x="4267" y="2260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D4BF397-22CE-4973-9EFB-10045319BB11}"/>
                </a:ext>
              </a:extLst>
            </p:cNvPr>
            <p:cNvSpPr/>
            <p:nvPr/>
          </p:nvSpPr>
          <p:spPr>
            <a:xfrm>
              <a:off x="7656688" y="2249197"/>
              <a:ext cx="49783" cy="49784"/>
            </a:xfrm>
            <a:custGeom>
              <a:avLst/>
              <a:gdLst>
                <a:gd name="connsiteX0" fmla="*/ 33979 w 49783"/>
                <a:gd name="connsiteY0" fmla="*/ 0 h 49784"/>
                <a:gd name="connsiteX1" fmla="*/ 15804 w 49783"/>
                <a:gd name="connsiteY1" fmla="*/ 0 h 49784"/>
                <a:gd name="connsiteX2" fmla="*/ 0 w 49783"/>
                <a:gd name="connsiteY2" fmla="*/ 15804 h 49784"/>
                <a:gd name="connsiteX3" fmla="*/ 0 w 49783"/>
                <a:gd name="connsiteY3" fmla="*/ 33980 h 49784"/>
                <a:gd name="connsiteX4" fmla="*/ 15804 w 49783"/>
                <a:gd name="connsiteY4" fmla="*/ 49784 h 49784"/>
                <a:gd name="connsiteX5" fmla="*/ 33979 w 49783"/>
                <a:gd name="connsiteY5" fmla="*/ 49784 h 49784"/>
                <a:gd name="connsiteX6" fmla="*/ 49784 w 49783"/>
                <a:gd name="connsiteY6" fmla="*/ 33980 h 49784"/>
                <a:gd name="connsiteX7" fmla="*/ 49784 w 49783"/>
                <a:gd name="connsiteY7" fmla="*/ 15804 h 49784"/>
                <a:gd name="connsiteX8" fmla="*/ 33979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33979" y="0"/>
                  </a:moveTo>
                  <a:lnTo>
                    <a:pt x="15804" y="0"/>
                  </a:lnTo>
                  <a:cubicBezTo>
                    <a:pt x="7112" y="0"/>
                    <a:pt x="0" y="7112"/>
                    <a:pt x="0" y="15804"/>
                  </a:cubicBezTo>
                  <a:lnTo>
                    <a:pt x="0" y="33980"/>
                  </a:lnTo>
                  <a:cubicBezTo>
                    <a:pt x="0" y="42672"/>
                    <a:pt x="7112" y="49784"/>
                    <a:pt x="15804" y="49784"/>
                  </a:cubicBezTo>
                  <a:lnTo>
                    <a:pt x="33979" y="49784"/>
                  </a:lnTo>
                  <a:cubicBezTo>
                    <a:pt x="42672" y="49784"/>
                    <a:pt x="49784" y="42672"/>
                    <a:pt x="49784" y="33980"/>
                  </a:cubicBezTo>
                  <a:lnTo>
                    <a:pt x="49784" y="15804"/>
                  </a:lnTo>
                  <a:cubicBezTo>
                    <a:pt x="49784" y="7112"/>
                    <a:pt x="42672" y="0"/>
                    <a:pt x="33979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85B38F5-3613-49BD-9DB2-EC9E74795EB7}"/>
                </a:ext>
              </a:extLst>
            </p:cNvPr>
            <p:cNvSpPr/>
            <p:nvPr/>
          </p:nvSpPr>
          <p:spPr>
            <a:xfrm>
              <a:off x="7730969" y="2249197"/>
              <a:ext cx="49783" cy="49784"/>
            </a:xfrm>
            <a:custGeom>
              <a:avLst/>
              <a:gdLst>
                <a:gd name="connsiteX0" fmla="*/ 33979 w 49783"/>
                <a:gd name="connsiteY0" fmla="*/ 0 h 49784"/>
                <a:gd name="connsiteX1" fmla="*/ 15804 w 49783"/>
                <a:gd name="connsiteY1" fmla="*/ 0 h 49784"/>
                <a:gd name="connsiteX2" fmla="*/ 0 w 49783"/>
                <a:gd name="connsiteY2" fmla="*/ 15804 h 49784"/>
                <a:gd name="connsiteX3" fmla="*/ 0 w 49783"/>
                <a:gd name="connsiteY3" fmla="*/ 33980 h 49784"/>
                <a:gd name="connsiteX4" fmla="*/ 15804 w 49783"/>
                <a:gd name="connsiteY4" fmla="*/ 49784 h 49784"/>
                <a:gd name="connsiteX5" fmla="*/ 33979 w 49783"/>
                <a:gd name="connsiteY5" fmla="*/ 49784 h 49784"/>
                <a:gd name="connsiteX6" fmla="*/ 49784 w 49783"/>
                <a:gd name="connsiteY6" fmla="*/ 33980 h 49784"/>
                <a:gd name="connsiteX7" fmla="*/ 49784 w 49783"/>
                <a:gd name="connsiteY7" fmla="*/ 15804 h 49784"/>
                <a:gd name="connsiteX8" fmla="*/ 33979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33979" y="0"/>
                  </a:moveTo>
                  <a:lnTo>
                    <a:pt x="15804" y="0"/>
                  </a:lnTo>
                  <a:cubicBezTo>
                    <a:pt x="7112" y="0"/>
                    <a:pt x="0" y="7112"/>
                    <a:pt x="0" y="15804"/>
                  </a:cubicBezTo>
                  <a:lnTo>
                    <a:pt x="0" y="33980"/>
                  </a:lnTo>
                  <a:cubicBezTo>
                    <a:pt x="0" y="42672"/>
                    <a:pt x="7112" y="49784"/>
                    <a:pt x="15804" y="49784"/>
                  </a:cubicBezTo>
                  <a:lnTo>
                    <a:pt x="33979" y="49784"/>
                  </a:lnTo>
                  <a:cubicBezTo>
                    <a:pt x="42672" y="49784"/>
                    <a:pt x="49784" y="42672"/>
                    <a:pt x="49784" y="33980"/>
                  </a:cubicBezTo>
                  <a:lnTo>
                    <a:pt x="49784" y="15804"/>
                  </a:lnTo>
                  <a:cubicBezTo>
                    <a:pt x="49784" y="7112"/>
                    <a:pt x="42672" y="0"/>
                    <a:pt x="33979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02F714D-A991-4FB6-8F43-8660B9028383}"/>
                </a:ext>
              </a:extLst>
            </p:cNvPr>
            <p:cNvSpPr/>
            <p:nvPr/>
          </p:nvSpPr>
          <p:spPr>
            <a:xfrm>
              <a:off x="7804460" y="2249197"/>
              <a:ext cx="49783" cy="49784"/>
            </a:xfrm>
            <a:custGeom>
              <a:avLst/>
              <a:gdLst>
                <a:gd name="connsiteX0" fmla="*/ 33979 w 49783"/>
                <a:gd name="connsiteY0" fmla="*/ 0 h 49784"/>
                <a:gd name="connsiteX1" fmla="*/ 15804 w 49783"/>
                <a:gd name="connsiteY1" fmla="*/ 0 h 49784"/>
                <a:gd name="connsiteX2" fmla="*/ 0 w 49783"/>
                <a:gd name="connsiteY2" fmla="*/ 15804 h 49784"/>
                <a:gd name="connsiteX3" fmla="*/ 0 w 49783"/>
                <a:gd name="connsiteY3" fmla="*/ 33980 h 49784"/>
                <a:gd name="connsiteX4" fmla="*/ 15804 w 49783"/>
                <a:gd name="connsiteY4" fmla="*/ 49784 h 49784"/>
                <a:gd name="connsiteX5" fmla="*/ 33979 w 49783"/>
                <a:gd name="connsiteY5" fmla="*/ 49784 h 49784"/>
                <a:gd name="connsiteX6" fmla="*/ 49784 w 49783"/>
                <a:gd name="connsiteY6" fmla="*/ 33980 h 49784"/>
                <a:gd name="connsiteX7" fmla="*/ 49784 w 49783"/>
                <a:gd name="connsiteY7" fmla="*/ 15804 h 49784"/>
                <a:gd name="connsiteX8" fmla="*/ 33979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33979" y="0"/>
                  </a:moveTo>
                  <a:lnTo>
                    <a:pt x="15804" y="0"/>
                  </a:lnTo>
                  <a:cubicBezTo>
                    <a:pt x="7112" y="0"/>
                    <a:pt x="0" y="7112"/>
                    <a:pt x="0" y="15804"/>
                  </a:cubicBezTo>
                  <a:lnTo>
                    <a:pt x="0" y="33980"/>
                  </a:lnTo>
                  <a:cubicBezTo>
                    <a:pt x="0" y="42672"/>
                    <a:pt x="7112" y="49784"/>
                    <a:pt x="15804" y="49784"/>
                  </a:cubicBezTo>
                  <a:lnTo>
                    <a:pt x="33979" y="49784"/>
                  </a:lnTo>
                  <a:cubicBezTo>
                    <a:pt x="42672" y="49784"/>
                    <a:pt x="49784" y="42672"/>
                    <a:pt x="49784" y="33980"/>
                  </a:cubicBezTo>
                  <a:lnTo>
                    <a:pt x="49784" y="15804"/>
                  </a:lnTo>
                  <a:cubicBezTo>
                    <a:pt x="49784" y="7112"/>
                    <a:pt x="42672" y="0"/>
                    <a:pt x="33979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30439CB-711B-46D1-ADCD-AFAFD0FFB235}"/>
                </a:ext>
              </a:extLst>
            </p:cNvPr>
            <p:cNvSpPr/>
            <p:nvPr/>
          </p:nvSpPr>
          <p:spPr>
            <a:xfrm>
              <a:off x="7878741" y="2249197"/>
              <a:ext cx="49784" cy="49784"/>
            </a:xfrm>
            <a:custGeom>
              <a:avLst/>
              <a:gdLst>
                <a:gd name="connsiteX0" fmla="*/ 33980 w 49784"/>
                <a:gd name="connsiteY0" fmla="*/ 0 h 49784"/>
                <a:gd name="connsiteX1" fmla="*/ 15804 w 49784"/>
                <a:gd name="connsiteY1" fmla="*/ 0 h 49784"/>
                <a:gd name="connsiteX2" fmla="*/ 0 w 49784"/>
                <a:gd name="connsiteY2" fmla="*/ 15804 h 49784"/>
                <a:gd name="connsiteX3" fmla="*/ 0 w 49784"/>
                <a:gd name="connsiteY3" fmla="*/ 33980 h 49784"/>
                <a:gd name="connsiteX4" fmla="*/ 15804 w 49784"/>
                <a:gd name="connsiteY4" fmla="*/ 49784 h 49784"/>
                <a:gd name="connsiteX5" fmla="*/ 33980 w 49784"/>
                <a:gd name="connsiteY5" fmla="*/ 49784 h 49784"/>
                <a:gd name="connsiteX6" fmla="*/ 49784 w 49784"/>
                <a:gd name="connsiteY6" fmla="*/ 33980 h 49784"/>
                <a:gd name="connsiteX7" fmla="*/ 49784 w 49784"/>
                <a:gd name="connsiteY7" fmla="*/ 15804 h 49784"/>
                <a:gd name="connsiteX8" fmla="*/ 33980 w 49784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4" h="49784">
                  <a:moveTo>
                    <a:pt x="33980" y="0"/>
                  </a:moveTo>
                  <a:lnTo>
                    <a:pt x="15804" y="0"/>
                  </a:lnTo>
                  <a:cubicBezTo>
                    <a:pt x="7112" y="0"/>
                    <a:pt x="0" y="7112"/>
                    <a:pt x="0" y="15804"/>
                  </a:cubicBezTo>
                  <a:lnTo>
                    <a:pt x="0" y="33980"/>
                  </a:lnTo>
                  <a:cubicBezTo>
                    <a:pt x="0" y="42672"/>
                    <a:pt x="7112" y="49784"/>
                    <a:pt x="15804" y="49784"/>
                  </a:cubicBezTo>
                  <a:lnTo>
                    <a:pt x="33980" y="49784"/>
                  </a:lnTo>
                  <a:cubicBezTo>
                    <a:pt x="42672" y="49784"/>
                    <a:pt x="49784" y="42672"/>
                    <a:pt x="49784" y="33980"/>
                  </a:cubicBezTo>
                  <a:lnTo>
                    <a:pt x="49784" y="15804"/>
                  </a:lnTo>
                  <a:cubicBezTo>
                    <a:pt x="49784" y="7112"/>
                    <a:pt x="42672" y="0"/>
                    <a:pt x="33980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BB9C8AD-DF6D-400C-8B01-65A115DC10D2}"/>
                </a:ext>
              </a:extLst>
            </p:cNvPr>
            <p:cNvSpPr/>
            <p:nvPr/>
          </p:nvSpPr>
          <p:spPr>
            <a:xfrm>
              <a:off x="7953022" y="2249197"/>
              <a:ext cx="49783" cy="49784"/>
            </a:xfrm>
            <a:custGeom>
              <a:avLst/>
              <a:gdLst>
                <a:gd name="connsiteX0" fmla="*/ 33979 w 49783"/>
                <a:gd name="connsiteY0" fmla="*/ 0 h 49784"/>
                <a:gd name="connsiteX1" fmla="*/ 15804 w 49783"/>
                <a:gd name="connsiteY1" fmla="*/ 0 h 49784"/>
                <a:gd name="connsiteX2" fmla="*/ 0 w 49783"/>
                <a:gd name="connsiteY2" fmla="*/ 15804 h 49784"/>
                <a:gd name="connsiteX3" fmla="*/ 0 w 49783"/>
                <a:gd name="connsiteY3" fmla="*/ 33980 h 49784"/>
                <a:gd name="connsiteX4" fmla="*/ 15804 w 49783"/>
                <a:gd name="connsiteY4" fmla="*/ 49784 h 49784"/>
                <a:gd name="connsiteX5" fmla="*/ 33979 w 49783"/>
                <a:gd name="connsiteY5" fmla="*/ 49784 h 49784"/>
                <a:gd name="connsiteX6" fmla="*/ 49784 w 49783"/>
                <a:gd name="connsiteY6" fmla="*/ 33980 h 49784"/>
                <a:gd name="connsiteX7" fmla="*/ 49784 w 49783"/>
                <a:gd name="connsiteY7" fmla="*/ 15804 h 49784"/>
                <a:gd name="connsiteX8" fmla="*/ 33979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33979" y="0"/>
                  </a:moveTo>
                  <a:lnTo>
                    <a:pt x="15804" y="0"/>
                  </a:lnTo>
                  <a:cubicBezTo>
                    <a:pt x="7112" y="0"/>
                    <a:pt x="0" y="7112"/>
                    <a:pt x="0" y="15804"/>
                  </a:cubicBezTo>
                  <a:lnTo>
                    <a:pt x="0" y="33980"/>
                  </a:lnTo>
                  <a:cubicBezTo>
                    <a:pt x="0" y="42672"/>
                    <a:pt x="7112" y="49784"/>
                    <a:pt x="15804" y="49784"/>
                  </a:cubicBezTo>
                  <a:lnTo>
                    <a:pt x="33979" y="49784"/>
                  </a:lnTo>
                  <a:cubicBezTo>
                    <a:pt x="42672" y="49784"/>
                    <a:pt x="49784" y="42672"/>
                    <a:pt x="49784" y="33980"/>
                  </a:cubicBezTo>
                  <a:lnTo>
                    <a:pt x="49784" y="15804"/>
                  </a:lnTo>
                  <a:cubicBezTo>
                    <a:pt x="49784" y="7112"/>
                    <a:pt x="42672" y="0"/>
                    <a:pt x="33979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2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8802510" y="1924416"/>
            <a:ext cx="366663" cy="493098"/>
            <a:chOff x="8802510" y="1924416"/>
            <a:chExt cx="366663" cy="493098"/>
          </a:xfrm>
          <a:solidFill>
            <a:srgbClr val="000000"/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C3B1D0D-8907-4CA2-B821-12DAB9484FD7}"/>
                </a:ext>
              </a:extLst>
            </p:cNvPr>
            <p:cNvSpPr/>
            <p:nvPr/>
          </p:nvSpPr>
          <p:spPr>
            <a:xfrm>
              <a:off x="8802510" y="1924416"/>
              <a:ext cx="366663" cy="493098"/>
            </a:xfrm>
            <a:custGeom>
              <a:avLst/>
              <a:gdLst>
                <a:gd name="connsiteX0" fmla="*/ 354810 w 366663"/>
                <a:gd name="connsiteY0" fmla="*/ 61637 h 493098"/>
                <a:gd name="connsiteX1" fmla="*/ 323201 w 366663"/>
                <a:gd name="connsiteY1" fmla="*/ 61637 h 493098"/>
                <a:gd name="connsiteX2" fmla="*/ 323201 w 366663"/>
                <a:gd name="connsiteY2" fmla="*/ 11853 h 493098"/>
                <a:gd name="connsiteX3" fmla="*/ 311348 w 366663"/>
                <a:gd name="connsiteY3" fmla="*/ 0 h 493098"/>
                <a:gd name="connsiteX4" fmla="*/ 55316 w 366663"/>
                <a:gd name="connsiteY4" fmla="*/ 0 h 493098"/>
                <a:gd name="connsiteX5" fmla="*/ 43462 w 366663"/>
                <a:gd name="connsiteY5" fmla="*/ 11853 h 493098"/>
                <a:gd name="connsiteX6" fmla="*/ 43462 w 366663"/>
                <a:gd name="connsiteY6" fmla="*/ 61637 h 493098"/>
                <a:gd name="connsiteX7" fmla="*/ 11853 w 366663"/>
                <a:gd name="connsiteY7" fmla="*/ 61637 h 493098"/>
                <a:gd name="connsiteX8" fmla="*/ 0 w 366663"/>
                <a:gd name="connsiteY8" fmla="*/ 73491 h 493098"/>
                <a:gd name="connsiteX9" fmla="*/ 0 w 366663"/>
                <a:gd name="connsiteY9" fmla="*/ 481245 h 493098"/>
                <a:gd name="connsiteX10" fmla="*/ 11853 w 366663"/>
                <a:gd name="connsiteY10" fmla="*/ 493099 h 493098"/>
                <a:gd name="connsiteX11" fmla="*/ 116953 w 366663"/>
                <a:gd name="connsiteY11" fmla="*/ 493099 h 493098"/>
                <a:gd name="connsiteX12" fmla="*/ 249710 w 366663"/>
                <a:gd name="connsiteY12" fmla="*/ 493099 h 493098"/>
                <a:gd name="connsiteX13" fmla="*/ 354810 w 366663"/>
                <a:gd name="connsiteY13" fmla="*/ 493099 h 493098"/>
                <a:gd name="connsiteX14" fmla="*/ 366663 w 366663"/>
                <a:gd name="connsiteY14" fmla="*/ 481245 h 493098"/>
                <a:gd name="connsiteX15" fmla="*/ 366663 w 366663"/>
                <a:gd name="connsiteY15" fmla="*/ 73491 h 493098"/>
                <a:gd name="connsiteX16" fmla="*/ 354810 w 366663"/>
                <a:gd name="connsiteY16" fmla="*/ 61637 h 493098"/>
                <a:gd name="connsiteX17" fmla="*/ 67169 w 366663"/>
                <a:gd name="connsiteY17" fmla="*/ 23707 h 493098"/>
                <a:gd name="connsiteX18" fmla="*/ 299494 w 366663"/>
                <a:gd name="connsiteY18" fmla="*/ 23707 h 493098"/>
                <a:gd name="connsiteX19" fmla="*/ 299494 w 366663"/>
                <a:gd name="connsiteY19" fmla="*/ 61637 h 493098"/>
                <a:gd name="connsiteX20" fmla="*/ 67169 w 366663"/>
                <a:gd name="connsiteY20" fmla="*/ 61637 h 493098"/>
                <a:gd name="connsiteX21" fmla="*/ 67169 w 366663"/>
                <a:gd name="connsiteY21" fmla="*/ 23707 h 493098"/>
                <a:gd name="connsiteX22" fmla="*/ 128807 w 366663"/>
                <a:gd name="connsiteY22" fmla="*/ 469392 h 493098"/>
                <a:gd name="connsiteX23" fmla="*/ 128807 w 366663"/>
                <a:gd name="connsiteY23" fmla="*/ 379307 h 493098"/>
                <a:gd name="connsiteX24" fmla="*/ 171478 w 366663"/>
                <a:gd name="connsiteY24" fmla="*/ 379307 h 493098"/>
                <a:gd name="connsiteX25" fmla="*/ 171478 w 366663"/>
                <a:gd name="connsiteY25" fmla="*/ 469392 h 493098"/>
                <a:gd name="connsiteX26" fmla="*/ 128807 w 366663"/>
                <a:gd name="connsiteY26" fmla="*/ 469392 h 493098"/>
                <a:gd name="connsiteX27" fmla="*/ 195184 w 366663"/>
                <a:gd name="connsiteY27" fmla="*/ 469392 h 493098"/>
                <a:gd name="connsiteX28" fmla="*/ 195184 w 366663"/>
                <a:gd name="connsiteY28" fmla="*/ 379307 h 493098"/>
                <a:gd name="connsiteX29" fmla="*/ 237857 w 366663"/>
                <a:gd name="connsiteY29" fmla="*/ 379307 h 493098"/>
                <a:gd name="connsiteX30" fmla="*/ 237857 w 366663"/>
                <a:gd name="connsiteY30" fmla="*/ 469392 h 493098"/>
                <a:gd name="connsiteX31" fmla="*/ 195184 w 366663"/>
                <a:gd name="connsiteY31" fmla="*/ 469392 h 493098"/>
                <a:gd name="connsiteX32" fmla="*/ 342957 w 366663"/>
                <a:gd name="connsiteY32" fmla="*/ 469392 h 493098"/>
                <a:gd name="connsiteX33" fmla="*/ 261563 w 366663"/>
                <a:gd name="connsiteY33" fmla="*/ 469392 h 493098"/>
                <a:gd name="connsiteX34" fmla="*/ 261563 w 366663"/>
                <a:gd name="connsiteY34" fmla="*/ 367453 h 493098"/>
                <a:gd name="connsiteX35" fmla="*/ 249710 w 366663"/>
                <a:gd name="connsiteY35" fmla="*/ 355600 h 493098"/>
                <a:gd name="connsiteX36" fmla="*/ 116953 w 366663"/>
                <a:gd name="connsiteY36" fmla="*/ 355600 h 493098"/>
                <a:gd name="connsiteX37" fmla="*/ 105100 w 366663"/>
                <a:gd name="connsiteY37" fmla="*/ 367453 h 493098"/>
                <a:gd name="connsiteX38" fmla="*/ 105100 w 366663"/>
                <a:gd name="connsiteY38" fmla="*/ 469392 h 493098"/>
                <a:gd name="connsiteX39" fmla="*/ 23707 w 366663"/>
                <a:gd name="connsiteY39" fmla="*/ 469392 h 493098"/>
                <a:gd name="connsiteX40" fmla="*/ 23707 w 366663"/>
                <a:gd name="connsiteY40" fmla="*/ 85344 h 493098"/>
                <a:gd name="connsiteX41" fmla="*/ 55316 w 366663"/>
                <a:gd name="connsiteY41" fmla="*/ 85344 h 493098"/>
                <a:gd name="connsiteX42" fmla="*/ 311348 w 366663"/>
                <a:gd name="connsiteY42" fmla="*/ 85344 h 493098"/>
                <a:gd name="connsiteX43" fmla="*/ 342957 w 366663"/>
                <a:gd name="connsiteY43" fmla="*/ 85344 h 493098"/>
                <a:gd name="connsiteX44" fmla="*/ 342957 w 366663"/>
                <a:gd name="connsiteY44" fmla="*/ 469392 h 49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66663" h="493098">
                  <a:moveTo>
                    <a:pt x="354810" y="61637"/>
                  </a:moveTo>
                  <a:lnTo>
                    <a:pt x="323201" y="61637"/>
                  </a:lnTo>
                  <a:lnTo>
                    <a:pt x="323201" y="11853"/>
                  </a:lnTo>
                  <a:cubicBezTo>
                    <a:pt x="323201" y="5532"/>
                    <a:pt x="317669" y="0"/>
                    <a:pt x="311348" y="0"/>
                  </a:cubicBezTo>
                  <a:lnTo>
                    <a:pt x="55316" y="0"/>
                  </a:lnTo>
                  <a:cubicBezTo>
                    <a:pt x="48993" y="0"/>
                    <a:pt x="43462" y="5532"/>
                    <a:pt x="43462" y="11853"/>
                  </a:cubicBezTo>
                  <a:lnTo>
                    <a:pt x="43462" y="61637"/>
                  </a:lnTo>
                  <a:lnTo>
                    <a:pt x="11853" y="61637"/>
                  </a:lnTo>
                  <a:cubicBezTo>
                    <a:pt x="5531" y="61637"/>
                    <a:pt x="0" y="67169"/>
                    <a:pt x="0" y="73491"/>
                  </a:cubicBezTo>
                  <a:lnTo>
                    <a:pt x="0" y="481245"/>
                  </a:lnTo>
                  <a:cubicBezTo>
                    <a:pt x="0" y="487567"/>
                    <a:pt x="5531" y="493099"/>
                    <a:pt x="11853" y="493099"/>
                  </a:cubicBezTo>
                  <a:lnTo>
                    <a:pt x="116953" y="493099"/>
                  </a:lnTo>
                  <a:lnTo>
                    <a:pt x="249710" y="493099"/>
                  </a:lnTo>
                  <a:lnTo>
                    <a:pt x="354810" y="493099"/>
                  </a:lnTo>
                  <a:cubicBezTo>
                    <a:pt x="361131" y="493099"/>
                    <a:pt x="366663" y="487567"/>
                    <a:pt x="366663" y="481245"/>
                  </a:cubicBezTo>
                  <a:lnTo>
                    <a:pt x="366663" y="73491"/>
                  </a:lnTo>
                  <a:cubicBezTo>
                    <a:pt x="366663" y="67169"/>
                    <a:pt x="361922" y="61637"/>
                    <a:pt x="354810" y="61637"/>
                  </a:cubicBezTo>
                  <a:close/>
                  <a:moveTo>
                    <a:pt x="67169" y="23707"/>
                  </a:moveTo>
                  <a:lnTo>
                    <a:pt x="299494" y="23707"/>
                  </a:lnTo>
                  <a:lnTo>
                    <a:pt x="299494" y="61637"/>
                  </a:lnTo>
                  <a:lnTo>
                    <a:pt x="67169" y="61637"/>
                  </a:lnTo>
                  <a:lnTo>
                    <a:pt x="67169" y="23707"/>
                  </a:lnTo>
                  <a:close/>
                  <a:moveTo>
                    <a:pt x="128807" y="469392"/>
                  </a:moveTo>
                  <a:lnTo>
                    <a:pt x="128807" y="379307"/>
                  </a:lnTo>
                  <a:lnTo>
                    <a:pt x="171478" y="379307"/>
                  </a:lnTo>
                  <a:lnTo>
                    <a:pt x="171478" y="469392"/>
                  </a:lnTo>
                  <a:lnTo>
                    <a:pt x="128807" y="469392"/>
                  </a:lnTo>
                  <a:close/>
                  <a:moveTo>
                    <a:pt x="195184" y="469392"/>
                  </a:moveTo>
                  <a:lnTo>
                    <a:pt x="195184" y="379307"/>
                  </a:lnTo>
                  <a:lnTo>
                    <a:pt x="237857" y="379307"/>
                  </a:lnTo>
                  <a:lnTo>
                    <a:pt x="237857" y="469392"/>
                  </a:lnTo>
                  <a:lnTo>
                    <a:pt x="195184" y="469392"/>
                  </a:lnTo>
                  <a:close/>
                  <a:moveTo>
                    <a:pt x="342957" y="469392"/>
                  </a:moveTo>
                  <a:lnTo>
                    <a:pt x="261563" y="469392"/>
                  </a:lnTo>
                  <a:lnTo>
                    <a:pt x="261563" y="367453"/>
                  </a:lnTo>
                  <a:cubicBezTo>
                    <a:pt x="261563" y="361132"/>
                    <a:pt x="256032" y="355600"/>
                    <a:pt x="249710" y="355600"/>
                  </a:cubicBezTo>
                  <a:lnTo>
                    <a:pt x="116953" y="355600"/>
                  </a:lnTo>
                  <a:cubicBezTo>
                    <a:pt x="110631" y="355600"/>
                    <a:pt x="105100" y="361132"/>
                    <a:pt x="105100" y="367453"/>
                  </a:cubicBezTo>
                  <a:lnTo>
                    <a:pt x="105100" y="469392"/>
                  </a:lnTo>
                  <a:lnTo>
                    <a:pt x="23707" y="469392"/>
                  </a:lnTo>
                  <a:lnTo>
                    <a:pt x="23707" y="85344"/>
                  </a:lnTo>
                  <a:lnTo>
                    <a:pt x="55316" y="85344"/>
                  </a:lnTo>
                  <a:lnTo>
                    <a:pt x="311348" y="85344"/>
                  </a:lnTo>
                  <a:lnTo>
                    <a:pt x="342957" y="85344"/>
                  </a:lnTo>
                  <a:lnTo>
                    <a:pt x="342957" y="469392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D389B8D-7EFB-4FB0-BA5A-C88E5EBA8C13}"/>
                </a:ext>
              </a:extLst>
            </p:cNvPr>
            <p:cNvSpPr/>
            <p:nvPr/>
          </p:nvSpPr>
          <p:spPr>
            <a:xfrm>
              <a:off x="8864938" y="2040578"/>
              <a:ext cx="49783" cy="49784"/>
            </a:xfrm>
            <a:custGeom>
              <a:avLst/>
              <a:gdLst>
                <a:gd name="connsiteX0" fmla="*/ 41881 w 49783"/>
                <a:gd name="connsiteY0" fmla="*/ 0 h 49784"/>
                <a:gd name="connsiteX1" fmla="*/ 7902 w 49783"/>
                <a:gd name="connsiteY1" fmla="*/ 0 h 49784"/>
                <a:gd name="connsiteX2" fmla="*/ 0 w 49783"/>
                <a:gd name="connsiteY2" fmla="*/ 7902 h 49784"/>
                <a:gd name="connsiteX3" fmla="*/ 0 w 49783"/>
                <a:gd name="connsiteY3" fmla="*/ 41882 h 49784"/>
                <a:gd name="connsiteX4" fmla="*/ 7902 w 49783"/>
                <a:gd name="connsiteY4" fmla="*/ 49784 h 49784"/>
                <a:gd name="connsiteX5" fmla="*/ 41881 w 49783"/>
                <a:gd name="connsiteY5" fmla="*/ 49784 h 49784"/>
                <a:gd name="connsiteX6" fmla="*/ 49783 w 49783"/>
                <a:gd name="connsiteY6" fmla="*/ 41882 h 49784"/>
                <a:gd name="connsiteX7" fmla="*/ 49783 w 49783"/>
                <a:gd name="connsiteY7" fmla="*/ 7902 h 49784"/>
                <a:gd name="connsiteX8" fmla="*/ 41881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41881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1" y="49784"/>
                  </a:lnTo>
                  <a:cubicBezTo>
                    <a:pt x="46623" y="49784"/>
                    <a:pt x="49783" y="45833"/>
                    <a:pt x="49783" y="41882"/>
                  </a:cubicBezTo>
                  <a:lnTo>
                    <a:pt x="49783" y="7902"/>
                  </a:lnTo>
                  <a:cubicBezTo>
                    <a:pt x="49783" y="3161"/>
                    <a:pt x="45832" y="0"/>
                    <a:pt x="41881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8B75FDB-A170-40E8-8F98-256BC5EEC392}"/>
                </a:ext>
              </a:extLst>
            </p:cNvPr>
            <p:cNvSpPr/>
            <p:nvPr/>
          </p:nvSpPr>
          <p:spPr>
            <a:xfrm>
              <a:off x="8864938" y="2120391"/>
              <a:ext cx="49783" cy="49784"/>
            </a:xfrm>
            <a:custGeom>
              <a:avLst/>
              <a:gdLst>
                <a:gd name="connsiteX0" fmla="*/ 41881 w 49783"/>
                <a:gd name="connsiteY0" fmla="*/ 0 h 49784"/>
                <a:gd name="connsiteX1" fmla="*/ 7902 w 49783"/>
                <a:gd name="connsiteY1" fmla="*/ 0 h 49784"/>
                <a:gd name="connsiteX2" fmla="*/ 0 w 49783"/>
                <a:gd name="connsiteY2" fmla="*/ 7902 h 49784"/>
                <a:gd name="connsiteX3" fmla="*/ 0 w 49783"/>
                <a:gd name="connsiteY3" fmla="*/ 41882 h 49784"/>
                <a:gd name="connsiteX4" fmla="*/ 7902 w 49783"/>
                <a:gd name="connsiteY4" fmla="*/ 49784 h 49784"/>
                <a:gd name="connsiteX5" fmla="*/ 41881 w 49783"/>
                <a:gd name="connsiteY5" fmla="*/ 49784 h 49784"/>
                <a:gd name="connsiteX6" fmla="*/ 49783 w 49783"/>
                <a:gd name="connsiteY6" fmla="*/ 41882 h 49784"/>
                <a:gd name="connsiteX7" fmla="*/ 49783 w 49783"/>
                <a:gd name="connsiteY7" fmla="*/ 7902 h 49784"/>
                <a:gd name="connsiteX8" fmla="*/ 41881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41881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1" y="49784"/>
                  </a:lnTo>
                  <a:cubicBezTo>
                    <a:pt x="46623" y="49784"/>
                    <a:pt x="49783" y="45833"/>
                    <a:pt x="49783" y="41882"/>
                  </a:cubicBezTo>
                  <a:lnTo>
                    <a:pt x="49783" y="7902"/>
                  </a:lnTo>
                  <a:cubicBezTo>
                    <a:pt x="49783" y="3161"/>
                    <a:pt x="45832" y="0"/>
                    <a:pt x="41881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5CFE867-A4FB-4081-B60F-721E3FA766B9}"/>
                </a:ext>
              </a:extLst>
            </p:cNvPr>
            <p:cNvSpPr/>
            <p:nvPr/>
          </p:nvSpPr>
          <p:spPr>
            <a:xfrm>
              <a:off x="8864938" y="2200203"/>
              <a:ext cx="49783" cy="49784"/>
            </a:xfrm>
            <a:custGeom>
              <a:avLst/>
              <a:gdLst>
                <a:gd name="connsiteX0" fmla="*/ 41881 w 49783"/>
                <a:gd name="connsiteY0" fmla="*/ 0 h 49784"/>
                <a:gd name="connsiteX1" fmla="*/ 7902 w 49783"/>
                <a:gd name="connsiteY1" fmla="*/ 0 h 49784"/>
                <a:gd name="connsiteX2" fmla="*/ 0 w 49783"/>
                <a:gd name="connsiteY2" fmla="*/ 7902 h 49784"/>
                <a:gd name="connsiteX3" fmla="*/ 0 w 49783"/>
                <a:gd name="connsiteY3" fmla="*/ 41882 h 49784"/>
                <a:gd name="connsiteX4" fmla="*/ 7902 w 49783"/>
                <a:gd name="connsiteY4" fmla="*/ 49784 h 49784"/>
                <a:gd name="connsiteX5" fmla="*/ 41881 w 49783"/>
                <a:gd name="connsiteY5" fmla="*/ 49784 h 49784"/>
                <a:gd name="connsiteX6" fmla="*/ 49783 w 49783"/>
                <a:gd name="connsiteY6" fmla="*/ 41882 h 49784"/>
                <a:gd name="connsiteX7" fmla="*/ 49783 w 49783"/>
                <a:gd name="connsiteY7" fmla="*/ 7902 h 49784"/>
                <a:gd name="connsiteX8" fmla="*/ 41881 w 49783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3" h="49784">
                  <a:moveTo>
                    <a:pt x="41881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1" y="49784"/>
                  </a:lnTo>
                  <a:cubicBezTo>
                    <a:pt x="46623" y="49784"/>
                    <a:pt x="49783" y="45833"/>
                    <a:pt x="49783" y="41882"/>
                  </a:cubicBezTo>
                  <a:lnTo>
                    <a:pt x="49783" y="7902"/>
                  </a:lnTo>
                  <a:cubicBezTo>
                    <a:pt x="49783" y="3161"/>
                    <a:pt x="45832" y="0"/>
                    <a:pt x="41881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B259D84-E93E-4098-8AF6-1E5216F72333}"/>
                </a:ext>
              </a:extLst>
            </p:cNvPr>
            <p:cNvSpPr/>
            <p:nvPr/>
          </p:nvSpPr>
          <p:spPr>
            <a:xfrm>
              <a:off x="8960555" y="2040578"/>
              <a:ext cx="49885" cy="49784"/>
            </a:xfrm>
            <a:custGeom>
              <a:avLst/>
              <a:gdLst>
                <a:gd name="connsiteX0" fmla="*/ 41882 w 49885"/>
                <a:gd name="connsiteY0" fmla="*/ 0 h 49784"/>
                <a:gd name="connsiteX1" fmla="*/ 7902 w 49885"/>
                <a:gd name="connsiteY1" fmla="*/ 0 h 49784"/>
                <a:gd name="connsiteX2" fmla="*/ 0 w 49885"/>
                <a:gd name="connsiteY2" fmla="*/ 7902 h 49784"/>
                <a:gd name="connsiteX3" fmla="*/ 0 w 49885"/>
                <a:gd name="connsiteY3" fmla="*/ 41882 h 49784"/>
                <a:gd name="connsiteX4" fmla="*/ 7902 w 49885"/>
                <a:gd name="connsiteY4" fmla="*/ 49784 h 49784"/>
                <a:gd name="connsiteX5" fmla="*/ 41882 w 49885"/>
                <a:gd name="connsiteY5" fmla="*/ 49784 h 49784"/>
                <a:gd name="connsiteX6" fmla="*/ 49784 w 49885"/>
                <a:gd name="connsiteY6" fmla="*/ 41882 h 49784"/>
                <a:gd name="connsiteX7" fmla="*/ 49784 w 49885"/>
                <a:gd name="connsiteY7" fmla="*/ 7902 h 49784"/>
                <a:gd name="connsiteX8" fmla="*/ 41882 w 49885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885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5057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B2E65E6-D2EA-45D8-985A-7EE584F74D3B}"/>
                </a:ext>
              </a:extLst>
            </p:cNvPr>
            <p:cNvSpPr/>
            <p:nvPr/>
          </p:nvSpPr>
          <p:spPr>
            <a:xfrm>
              <a:off x="8960555" y="2120391"/>
              <a:ext cx="49885" cy="49784"/>
            </a:xfrm>
            <a:custGeom>
              <a:avLst/>
              <a:gdLst>
                <a:gd name="connsiteX0" fmla="*/ 41882 w 49885"/>
                <a:gd name="connsiteY0" fmla="*/ 0 h 49784"/>
                <a:gd name="connsiteX1" fmla="*/ 7902 w 49885"/>
                <a:gd name="connsiteY1" fmla="*/ 0 h 49784"/>
                <a:gd name="connsiteX2" fmla="*/ 0 w 49885"/>
                <a:gd name="connsiteY2" fmla="*/ 7902 h 49784"/>
                <a:gd name="connsiteX3" fmla="*/ 0 w 49885"/>
                <a:gd name="connsiteY3" fmla="*/ 41882 h 49784"/>
                <a:gd name="connsiteX4" fmla="*/ 7902 w 49885"/>
                <a:gd name="connsiteY4" fmla="*/ 49784 h 49784"/>
                <a:gd name="connsiteX5" fmla="*/ 41882 w 49885"/>
                <a:gd name="connsiteY5" fmla="*/ 49784 h 49784"/>
                <a:gd name="connsiteX6" fmla="*/ 49784 w 49885"/>
                <a:gd name="connsiteY6" fmla="*/ 41882 h 49784"/>
                <a:gd name="connsiteX7" fmla="*/ 49784 w 49885"/>
                <a:gd name="connsiteY7" fmla="*/ 7902 h 49784"/>
                <a:gd name="connsiteX8" fmla="*/ 41882 w 49885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885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5057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32E6BCF-2EE5-42F9-9804-CD08ACD20DC9}"/>
                </a:ext>
              </a:extLst>
            </p:cNvPr>
            <p:cNvSpPr/>
            <p:nvPr/>
          </p:nvSpPr>
          <p:spPr>
            <a:xfrm>
              <a:off x="8960555" y="2200203"/>
              <a:ext cx="49885" cy="49784"/>
            </a:xfrm>
            <a:custGeom>
              <a:avLst/>
              <a:gdLst>
                <a:gd name="connsiteX0" fmla="*/ 41882 w 49885"/>
                <a:gd name="connsiteY0" fmla="*/ 0 h 49784"/>
                <a:gd name="connsiteX1" fmla="*/ 7902 w 49885"/>
                <a:gd name="connsiteY1" fmla="*/ 0 h 49784"/>
                <a:gd name="connsiteX2" fmla="*/ 0 w 49885"/>
                <a:gd name="connsiteY2" fmla="*/ 7902 h 49784"/>
                <a:gd name="connsiteX3" fmla="*/ 0 w 49885"/>
                <a:gd name="connsiteY3" fmla="*/ 41882 h 49784"/>
                <a:gd name="connsiteX4" fmla="*/ 7902 w 49885"/>
                <a:gd name="connsiteY4" fmla="*/ 49784 h 49784"/>
                <a:gd name="connsiteX5" fmla="*/ 41882 w 49885"/>
                <a:gd name="connsiteY5" fmla="*/ 49784 h 49784"/>
                <a:gd name="connsiteX6" fmla="*/ 49784 w 49885"/>
                <a:gd name="connsiteY6" fmla="*/ 41882 h 49784"/>
                <a:gd name="connsiteX7" fmla="*/ 49784 w 49885"/>
                <a:gd name="connsiteY7" fmla="*/ 7902 h 49784"/>
                <a:gd name="connsiteX8" fmla="*/ 41882 w 49885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885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5057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F67ED3BC-0681-4EC4-947B-03ACCA25A5A2}"/>
                </a:ext>
              </a:extLst>
            </p:cNvPr>
            <p:cNvSpPr/>
            <p:nvPr/>
          </p:nvSpPr>
          <p:spPr>
            <a:xfrm>
              <a:off x="9056962" y="2040578"/>
              <a:ext cx="49784" cy="49784"/>
            </a:xfrm>
            <a:custGeom>
              <a:avLst/>
              <a:gdLst>
                <a:gd name="connsiteX0" fmla="*/ 41882 w 49784"/>
                <a:gd name="connsiteY0" fmla="*/ 0 h 49784"/>
                <a:gd name="connsiteX1" fmla="*/ 7902 w 49784"/>
                <a:gd name="connsiteY1" fmla="*/ 0 h 49784"/>
                <a:gd name="connsiteX2" fmla="*/ 0 w 49784"/>
                <a:gd name="connsiteY2" fmla="*/ 7902 h 49784"/>
                <a:gd name="connsiteX3" fmla="*/ 0 w 49784"/>
                <a:gd name="connsiteY3" fmla="*/ 41882 h 49784"/>
                <a:gd name="connsiteX4" fmla="*/ 7902 w 49784"/>
                <a:gd name="connsiteY4" fmla="*/ 49784 h 49784"/>
                <a:gd name="connsiteX5" fmla="*/ 41882 w 49784"/>
                <a:gd name="connsiteY5" fmla="*/ 49784 h 49784"/>
                <a:gd name="connsiteX6" fmla="*/ 49784 w 49784"/>
                <a:gd name="connsiteY6" fmla="*/ 41882 h 49784"/>
                <a:gd name="connsiteX7" fmla="*/ 49784 w 49784"/>
                <a:gd name="connsiteY7" fmla="*/ 7902 h 49784"/>
                <a:gd name="connsiteX8" fmla="*/ 41882 w 49784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4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4978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9D09EFE-7F76-482D-B4C4-E3A799AE7A65}"/>
                </a:ext>
              </a:extLst>
            </p:cNvPr>
            <p:cNvSpPr/>
            <p:nvPr/>
          </p:nvSpPr>
          <p:spPr>
            <a:xfrm>
              <a:off x="9056962" y="2120391"/>
              <a:ext cx="49784" cy="49784"/>
            </a:xfrm>
            <a:custGeom>
              <a:avLst/>
              <a:gdLst>
                <a:gd name="connsiteX0" fmla="*/ 41882 w 49784"/>
                <a:gd name="connsiteY0" fmla="*/ 0 h 49784"/>
                <a:gd name="connsiteX1" fmla="*/ 7902 w 49784"/>
                <a:gd name="connsiteY1" fmla="*/ 0 h 49784"/>
                <a:gd name="connsiteX2" fmla="*/ 0 w 49784"/>
                <a:gd name="connsiteY2" fmla="*/ 7902 h 49784"/>
                <a:gd name="connsiteX3" fmla="*/ 0 w 49784"/>
                <a:gd name="connsiteY3" fmla="*/ 41882 h 49784"/>
                <a:gd name="connsiteX4" fmla="*/ 7902 w 49784"/>
                <a:gd name="connsiteY4" fmla="*/ 49784 h 49784"/>
                <a:gd name="connsiteX5" fmla="*/ 41882 w 49784"/>
                <a:gd name="connsiteY5" fmla="*/ 49784 h 49784"/>
                <a:gd name="connsiteX6" fmla="*/ 49784 w 49784"/>
                <a:gd name="connsiteY6" fmla="*/ 41882 h 49784"/>
                <a:gd name="connsiteX7" fmla="*/ 49784 w 49784"/>
                <a:gd name="connsiteY7" fmla="*/ 7902 h 49784"/>
                <a:gd name="connsiteX8" fmla="*/ 41882 w 49784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4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4978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A7BBA1E-7F42-4458-9266-62DAAFD1E026}"/>
                </a:ext>
              </a:extLst>
            </p:cNvPr>
            <p:cNvSpPr/>
            <p:nvPr/>
          </p:nvSpPr>
          <p:spPr>
            <a:xfrm>
              <a:off x="9056962" y="2200203"/>
              <a:ext cx="49784" cy="49784"/>
            </a:xfrm>
            <a:custGeom>
              <a:avLst/>
              <a:gdLst>
                <a:gd name="connsiteX0" fmla="*/ 41882 w 49784"/>
                <a:gd name="connsiteY0" fmla="*/ 0 h 49784"/>
                <a:gd name="connsiteX1" fmla="*/ 7902 w 49784"/>
                <a:gd name="connsiteY1" fmla="*/ 0 h 49784"/>
                <a:gd name="connsiteX2" fmla="*/ 0 w 49784"/>
                <a:gd name="connsiteY2" fmla="*/ 7902 h 49784"/>
                <a:gd name="connsiteX3" fmla="*/ 0 w 49784"/>
                <a:gd name="connsiteY3" fmla="*/ 41882 h 49784"/>
                <a:gd name="connsiteX4" fmla="*/ 7902 w 49784"/>
                <a:gd name="connsiteY4" fmla="*/ 49784 h 49784"/>
                <a:gd name="connsiteX5" fmla="*/ 41882 w 49784"/>
                <a:gd name="connsiteY5" fmla="*/ 49784 h 49784"/>
                <a:gd name="connsiteX6" fmla="*/ 49784 w 49784"/>
                <a:gd name="connsiteY6" fmla="*/ 41882 h 49784"/>
                <a:gd name="connsiteX7" fmla="*/ 49784 w 49784"/>
                <a:gd name="connsiteY7" fmla="*/ 7902 h 49784"/>
                <a:gd name="connsiteX8" fmla="*/ 41882 w 49784"/>
                <a:gd name="connsiteY8" fmla="*/ 0 h 4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784" h="49784">
                  <a:moveTo>
                    <a:pt x="41882" y="0"/>
                  </a:moveTo>
                  <a:lnTo>
                    <a:pt x="7902" y="0"/>
                  </a:lnTo>
                  <a:cubicBezTo>
                    <a:pt x="3161" y="0"/>
                    <a:pt x="0" y="3951"/>
                    <a:pt x="0" y="7902"/>
                  </a:cubicBezTo>
                  <a:lnTo>
                    <a:pt x="0" y="41882"/>
                  </a:lnTo>
                  <a:cubicBezTo>
                    <a:pt x="0" y="46623"/>
                    <a:pt x="3951" y="49784"/>
                    <a:pt x="7902" y="49784"/>
                  </a:cubicBezTo>
                  <a:lnTo>
                    <a:pt x="41882" y="49784"/>
                  </a:lnTo>
                  <a:cubicBezTo>
                    <a:pt x="46623" y="49784"/>
                    <a:pt x="49784" y="45833"/>
                    <a:pt x="49784" y="41882"/>
                  </a:cubicBezTo>
                  <a:lnTo>
                    <a:pt x="49784" y="7902"/>
                  </a:lnTo>
                  <a:cubicBezTo>
                    <a:pt x="49784" y="3161"/>
                    <a:pt x="46623" y="0"/>
                    <a:pt x="41882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9900129" y="1929157"/>
            <a:ext cx="483619" cy="484406"/>
            <a:chOff x="9900129" y="1929157"/>
            <a:chExt cx="483619" cy="484406"/>
          </a:xfrm>
          <a:solidFill>
            <a:srgbClr val="000000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C0172BF-AC71-4F21-9BB0-AF62C2927FC8}"/>
                </a:ext>
              </a:extLst>
            </p:cNvPr>
            <p:cNvSpPr/>
            <p:nvPr/>
          </p:nvSpPr>
          <p:spPr>
            <a:xfrm>
              <a:off x="10115069" y="1929157"/>
              <a:ext cx="268679" cy="268675"/>
            </a:xfrm>
            <a:custGeom>
              <a:avLst/>
              <a:gdLst>
                <a:gd name="connsiteX0" fmla="*/ 11853 w 268679"/>
                <a:gd name="connsiteY0" fmla="*/ 0 h 268675"/>
                <a:gd name="connsiteX1" fmla="*/ 0 w 268679"/>
                <a:gd name="connsiteY1" fmla="*/ 0 h 268675"/>
                <a:gd name="connsiteX2" fmla="*/ 0 w 268679"/>
                <a:gd name="connsiteY2" fmla="*/ 268676 h 268675"/>
                <a:gd name="connsiteX3" fmla="*/ 268676 w 268679"/>
                <a:gd name="connsiteY3" fmla="*/ 268676 h 268675"/>
                <a:gd name="connsiteX4" fmla="*/ 268676 w 268679"/>
                <a:gd name="connsiteY4" fmla="*/ 256822 h 268675"/>
                <a:gd name="connsiteX5" fmla="*/ 11853 w 268679"/>
                <a:gd name="connsiteY5" fmla="*/ 0 h 268675"/>
                <a:gd name="connsiteX6" fmla="*/ 23707 w 268679"/>
                <a:gd name="connsiteY6" fmla="*/ 244969 h 268675"/>
                <a:gd name="connsiteX7" fmla="*/ 23707 w 268679"/>
                <a:gd name="connsiteY7" fmla="*/ 23707 h 268675"/>
                <a:gd name="connsiteX8" fmla="*/ 244969 w 268679"/>
                <a:gd name="connsiteY8" fmla="*/ 244969 h 268675"/>
                <a:gd name="connsiteX9" fmla="*/ 23707 w 268679"/>
                <a:gd name="connsiteY9" fmla="*/ 244969 h 26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679" h="268675">
                  <a:moveTo>
                    <a:pt x="11853" y="0"/>
                  </a:moveTo>
                  <a:lnTo>
                    <a:pt x="0" y="0"/>
                  </a:lnTo>
                  <a:lnTo>
                    <a:pt x="0" y="268676"/>
                  </a:lnTo>
                  <a:lnTo>
                    <a:pt x="268676" y="268676"/>
                  </a:lnTo>
                  <a:lnTo>
                    <a:pt x="268676" y="256822"/>
                  </a:lnTo>
                  <a:cubicBezTo>
                    <a:pt x="269466" y="115372"/>
                    <a:pt x="154093" y="0"/>
                    <a:pt x="11853" y="0"/>
                  </a:cubicBezTo>
                  <a:close/>
                  <a:moveTo>
                    <a:pt x="23707" y="244969"/>
                  </a:moveTo>
                  <a:lnTo>
                    <a:pt x="23707" y="23707"/>
                  </a:lnTo>
                  <a:cubicBezTo>
                    <a:pt x="143030" y="30028"/>
                    <a:pt x="238648" y="125645"/>
                    <a:pt x="244969" y="244969"/>
                  </a:cubicBezTo>
                  <a:lnTo>
                    <a:pt x="23707" y="244969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5B8408E-6B4C-4D4E-84F2-726FF4060549}"/>
                </a:ext>
              </a:extLst>
            </p:cNvPr>
            <p:cNvSpPr/>
            <p:nvPr/>
          </p:nvSpPr>
          <p:spPr>
            <a:xfrm>
              <a:off x="9900129" y="1991584"/>
              <a:ext cx="421978" cy="421978"/>
            </a:xfrm>
            <a:custGeom>
              <a:avLst/>
              <a:gdLst>
                <a:gd name="connsiteX0" fmla="*/ 186492 w 421978"/>
                <a:gd name="connsiteY0" fmla="*/ 0 h 421978"/>
                <a:gd name="connsiteX1" fmla="*/ 172268 w 421978"/>
                <a:gd name="connsiteY1" fmla="*/ 2371 h 421978"/>
                <a:gd name="connsiteX2" fmla="*/ 0 w 421978"/>
                <a:gd name="connsiteY2" fmla="*/ 210199 h 421978"/>
                <a:gd name="connsiteX3" fmla="*/ 211779 w 421978"/>
                <a:gd name="connsiteY3" fmla="*/ 421979 h 421978"/>
                <a:gd name="connsiteX4" fmla="*/ 419608 w 421978"/>
                <a:gd name="connsiteY4" fmla="*/ 249710 h 421978"/>
                <a:gd name="connsiteX5" fmla="*/ 421979 w 421978"/>
                <a:gd name="connsiteY5" fmla="*/ 235486 h 421978"/>
                <a:gd name="connsiteX6" fmla="*/ 186492 w 421978"/>
                <a:gd name="connsiteY6" fmla="*/ 235486 h 421978"/>
                <a:gd name="connsiteX7" fmla="*/ 186492 w 421978"/>
                <a:gd name="connsiteY7" fmla="*/ 0 h 421978"/>
                <a:gd name="connsiteX8" fmla="*/ 392740 w 421978"/>
                <a:gd name="connsiteY8" fmla="*/ 259193 h 421978"/>
                <a:gd name="connsiteX9" fmla="*/ 210989 w 421978"/>
                <a:gd name="connsiteY9" fmla="*/ 398272 h 421978"/>
                <a:gd name="connsiteX10" fmla="*/ 22917 w 421978"/>
                <a:gd name="connsiteY10" fmla="*/ 210199 h 421978"/>
                <a:gd name="connsiteX11" fmla="*/ 161996 w 421978"/>
                <a:gd name="connsiteY11" fmla="*/ 28448 h 421978"/>
                <a:gd name="connsiteX12" fmla="*/ 161996 w 421978"/>
                <a:gd name="connsiteY12" fmla="*/ 259193 h 421978"/>
                <a:gd name="connsiteX13" fmla="*/ 392740 w 421978"/>
                <a:gd name="connsiteY13" fmla="*/ 259193 h 42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21978" h="421978">
                  <a:moveTo>
                    <a:pt x="186492" y="0"/>
                  </a:moveTo>
                  <a:lnTo>
                    <a:pt x="172268" y="2371"/>
                  </a:lnTo>
                  <a:cubicBezTo>
                    <a:pt x="72700" y="21336"/>
                    <a:pt x="0" y="108260"/>
                    <a:pt x="0" y="210199"/>
                  </a:cubicBezTo>
                  <a:cubicBezTo>
                    <a:pt x="0" y="327152"/>
                    <a:pt x="94827" y="421979"/>
                    <a:pt x="211779" y="421979"/>
                  </a:cubicBezTo>
                  <a:cubicBezTo>
                    <a:pt x="313718" y="421979"/>
                    <a:pt x="400642" y="349278"/>
                    <a:pt x="419608" y="249710"/>
                  </a:cubicBezTo>
                  <a:lnTo>
                    <a:pt x="421979" y="235486"/>
                  </a:lnTo>
                  <a:lnTo>
                    <a:pt x="186492" y="235486"/>
                  </a:lnTo>
                  <a:lnTo>
                    <a:pt x="186492" y="0"/>
                  </a:lnTo>
                  <a:close/>
                  <a:moveTo>
                    <a:pt x="392740" y="259193"/>
                  </a:moveTo>
                  <a:cubicBezTo>
                    <a:pt x="370614" y="340586"/>
                    <a:pt x="297123" y="398272"/>
                    <a:pt x="210989" y="398272"/>
                  </a:cubicBezTo>
                  <a:cubicBezTo>
                    <a:pt x="107470" y="398272"/>
                    <a:pt x="22917" y="313718"/>
                    <a:pt x="22917" y="210199"/>
                  </a:cubicBezTo>
                  <a:cubicBezTo>
                    <a:pt x="22917" y="124855"/>
                    <a:pt x="80602" y="50574"/>
                    <a:pt x="161996" y="28448"/>
                  </a:cubicBezTo>
                  <a:lnTo>
                    <a:pt x="161996" y="259193"/>
                  </a:lnTo>
                  <a:lnTo>
                    <a:pt x="392740" y="259193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98269" y="3121602"/>
            <a:ext cx="388236" cy="487566"/>
            <a:chOff x="698269" y="3121602"/>
            <a:chExt cx="388236" cy="487566"/>
          </a:xfrm>
          <a:solidFill>
            <a:srgbClr val="000000"/>
          </a:solidFill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AFA3E81-2346-4636-B5AF-23A83ED8ADAE}"/>
                </a:ext>
              </a:extLst>
            </p:cNvPr>
            <p:cNvSpPr/>
            <p:nvPr/>
          </p:nvSpPr>
          <p:spPr>
            <a:xfrm>
              <a:off x="849890" y="3178498"/>
              <a:ext cx="81041" cy="179380"/>
            </a:xfrm>
            <a:custGeom>
              <a:avLst/>
              <a:gdLst>
                <a:gd name="connsiteX0" fmla="*/ 54349 w 81041"/>
                <a:gd name="connsiteY0" fmla="*/ 165947 h 179380"/>
                <a:gd name="connsiteX1" fmla="*/ 54349 w 81041"/>
                <a:gd name="connsiteY1" fmla="*/ 151723 h 179380"/>
                <a:gd name="connsiteX2" fmla="*/ 80427 w 81041"/>
                <a:gd name="connsiteY2" fmla="*/ 116163 h 179380"/>
                <a:gd name="connsiteX3" fmla="*/ 48028 w 81041"/>
                <a:gd name="connsiteY3" fmla="*/ 77442 h 179380"/>
                <a:gd name="connsiteX4" fmla="*/ 44077 w 81041"/>
                <a:gd name="connsiteY4" fmla="*/ 76652 h 179380"/>
                <a:gd name="connsiteX5" fmla="*/ 24321 w 81041"/>
                <a:gd name="connsiteY5" fmla="*/ 61637 h 179380"/>
                <a:gd name="connsiteX6" fmla="*/ 44867 w 81041"/>
                <a:gd name="connsiteY6" fmla="*/ 46623 h 179380"/>
                <a:gd name="connsiteX7" fmla="*/ 62252 w 81041"/>
                <a:gd name="connsiteY7" fmla="*/ 50574 h 179380"/>
                <a:gd name="connsiteX8" fmla="*/ 78846 w 81041"/>
                <a:gd name="connsiteY8" fmla="*/ 47413 h 179380"/>
                <a:gd name="connsiteX9" fmla="*/ 75685 w 81041"/>
                <a:gd name="connsiteY9" fmla="*/ 30819 h 179380"/>
                <a:gd name="connsiteX10" fmla="*/ 54349 w 81041"/>
                <a:gd name="connsiteY10" fmla="*/ 23707 h 179380"/>
                <a:gd name="connsiteX11" fmla="*/ 54349 w 81041"/>
                <a:gd name="connsiteY11" fmla="*/ 11853 h 179380"/>
                <a:gd name="connsiteX12" fmla="*/ 42496 w 81041"/>
                <a:gd name="connsiteY12" fmla="*/ 0 h 179380"/>
                <a:gd name="connsiteX13" fmla="*/ 30643 w 81041"/>
                <a:gd name="connsiteY13" fmla="*/ 11853 h 179380"/>
                <a:gd name="connsiteX14" fmla="*/ 30643 w 81041"/>
                <a:gd name="connsiteY14" fmla="*/ 25287 h 179380"/>
                <a:gd name="connsiteX15" fmla="*/ 614 w 81041"/>
                <a:gd name="connsiteY15" fmla="*/ 62428 h 179380"/>
                <a:gd name="connsiteX16" fmla="*/ 38545 w 81041"/>
                <a:gd name="connsiteY16" fmla="*/ 100358 h 179380"/>
                <a:gd name="connsiteX17" fmla="*/ 41706 w 81041"/>
                <a:gd name="connsiteY17" fmla="*/ 101149 h 179380"/>
                <a:gd name="connsiteX18" fmla="*/ 56720 w 81041"/>
                <a:gd name="connsiteY18" fmla="*/ 116953 h 179380"/>
                <a:gd name="connsiteX19" fmla="*/ 36174 w 81041"/>
                <a:gd name="connsiteY19" fmla="*/ 131967 h 179380"/>
                <a:gd name="connsiteX20" fmla="*/ 18789 w 81041"/>
                <a:gd name="connsiteY20" fmla="*/ 128016 h 179380"/>
                <a:gd name="connsiteX21" fmla="*/ 2195 w 81041"/>
                <a:gd name="connsiteY21" fmla="*/ 131177 h 179380"/>
                <a:gd name="connsiteX22" fmla="*/ 5356 w 81041"/>
                <a:gd name="connsiteY22" fmla="*/ 147772 h 179380"/>
                <a:gd name="connsiteX23" fmla="*/ 29853 w 81041"/>
                <a:gd name="connsiteY23" fmla="*/ 155674 h 179380"/>
                <a:gd name="connsiteX24" fmla="*/ 29853 w 81041"/>
                <a:gd name="connsiteY24" fmla="*/ 167527 h 179380"/>
                <a:gd name="connsiteX25" fmla="*/ 41706 w 81041"/>
                <a:gd name="connsiteY25" fmla="*/ 179381 h 179380"/>
                <a:gd name="connsiteX26" fmla="*/ 54349 w 81041"/>
                <a:gd name="connsiteY26" fmla="*/ 165947 h 179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041" h="179380">
                  <a:moveTo>
                    <a:pt x="54349" y="165947"/>
                  </a:moveTo>
                  <a:lnTo>
                    <a:pt x="54349" y="151723"/>
                  </a:lnTo>
                  <a:cubicBezTo>
                    <a:pt x="72525" y="145401"/>
                    <a:pt x="80427" y="130387"/>
                    <a:pt x="80427" y="116163"/>
                  </a:cubicBezTo>
                  <a:cubicBezTo>
                    <a:pt x="80427" y="102729"/>
                    <a:pt x="74895" y="85344"/>
                    <a:pt x="48028" y="77442"/>
                  </a:cubicBezTo>
                  <a:cubicBezTo>
                    <a:pt x="47237" y="77442"/>
                    <a:pt x="45657" y="76652"/>
                    <a:pt x="44077" y="76652"/>
                  </a:cubicBezTo>
                  <a:cubicBezTo>
                    <a:pt x="28272" y="72701"/>
                    <a:pt x="24321" y="69540"/>
                    <a:pt x="24321" y="61637"/>
                  </a:cubicBezTo>
                  <a:cubicBezTo>
                    <a:pt x="24321" y="52155"/>
                    <a:pt x="32223" y="46623"/>
                    <a:pt x="44867" y="46623"/>
                  </a:cubicBezTo>
                  <a:cubicBezTo>
                    <a:pt x="51979" y="46623"/>
                    <a:pt x="59881" y="48994"/>
                    <a:pt x="62252" y="50574"/>
                  </a:cubicBezTo>
                  <a:cubicBezTo>
                    <a:pt x="67783" y="54526"/>
                    <a:pt x="74895" y="52945"/>
                    <a:pt x="78846" y="47413"/>
                  </a:cubicBezTo>
                  <a:cubicBezTo>
                    <a:pt x="82797" y="41882"/>
                    <a:pt x="81217" y="34770"/>
                    <a:pt x="75685" y="30819"/>
                  </a:cubicBezTo>
                  <a:cubicBezTo>
                    <a:pt x="70944" y="27658"/>
                    <a:pt x="63042" y="24497"/>
                    <a:pt x="54349" y="23707"/>
                  </a:cubicBezTo>
                  <a:lnTo>
                    <a:pt x="54349" y="11853"/>
                  </a:lnTo>
                  <a:cubicBezTo>
                    <a:pt x="54349" y="5532"/>
                    <a:pt x="48818" y="0"/>
                    <a:pt x="42496" y="0"/>
                  </a:cubicBezTo>
                  <a:cubicBezTo>
                    <a:pt x="36174" y="0"/>
                    <a:pt x="30643" y="5532"/>
                    <a:pt x="30643" y="11853"/>
                  </a:cubicBezTo>
                  <a:lnTo>
                    <a:pt x="30643" y="25287"/>
                  </a:lnTo>
                  <a:cubicBezTo>
                    <a:pt x="10097" y="30819"/>
                    <a:pt x="614" y="46623"/>
                    <a:pt x="614" y="62428"/>
                  </a:cubicBezTo>
                  <a:cubicBezTo>
                    <a:pt x="614" y="90876"/>
                    <a:pt x="27482" y="97197"/>
                    <a:pt x="38545" y="100358"/>
                  </a:cubicBezTo>
                  <a:cubicBezTo>
                    <a:pt x="40125" y="100358"/>
                    <a:pt x="40916" y="101149"/>
                    <a:pt x="41706" y="101149"/>
                  </a:cubicBezTo>
                  <a:cubicBezTo>
                    <a:pt x="55930" y="105100"/>
                    <a:pt x="56720" y="111421"/>
                    <a:pt x="56720" y="116953"/>
                  </a:cubicBezTo>
                  <a:cubicBezTo>
                    <a:pt x="56720" y="126436"/>
                    <a:pt x="48818" y="131967"/>
                    <a:pt x="36174" y="131967"/>
                  </a:cubicBezTo>
                  <a:cubicBezTo>
                    <a:pt x="29062" y="131967"/>
                    <a:pt x="21160" y="129597"/>
                    <a:pt x="18789" y="128016"/>
                  </a:cubicBezTo>
                  <a:cubicBezTo>
                    <a:pt x="13258" y="124065"/>
                    <a:pt x="6146" y="125646"/>
                    <a:pt x="2195" y="131177"/>
                  </a:cubicBezTo>
                  <a:cubicBezTo>
                    <a:pt x="-1756" y="136709"/>
                    <a:pt x="-176" y="143821"/>
                    <a:pt x="5356" y="147772"/>
                  </a:cubicBezTo>
                  <a:cubicBezTo>
                    <a:pt x="10887" y="151723"/>
                    <a:pt x="20370" y="154884"/>
                    <a:pt x="29853" y="155674"/>
                  </a:cubicBezTo>
                  <a:lnTo>
                    <a:pt x="29853" y="167527"/>
                  </a:lnTo>
                  <a:cubicBezTo>
                    <a:pt x="29853" y="173849"/>
                    <a:pt x="35384" y="179381"/>
                    <a:pt x="41706" y="179381"/>
                  </a:cubicBezTo>
                  <a:cubicBezTo>
                    <a:pt x="48028" y="179381"/>
                    <a:pt x="54349" y="172269"/>
                    <a:pt x="54349" y="16594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8812326-FE2E-4249-BDBB-B72AA839BF8B}"/>
                </a:ext>
              </a:extLst>
            </p:cNvPr>
            <p:cNvSpPr/>
            <p:nvPr/>
          </p:nvSpPr>
          <p:spPr>
            <a:xfrm>
              <a:off x="698269" y="3121602"/>
              <a:ext cx="388236" cy="487566"/>
            </a:xfrm>
            <a:custGeom>
              <a:avLst/>
              <a:gdLst>
                <a:gd name="connsiteX0" fmla="*/ 387722 w 388236"/>
                <a:gd name="connsiteY0" fmla="*/ 293172 h 487566"/>
                <a:gd name="connsiteX1" fmla="*/ 386932 w 388236"/>
                <a:gd name="connsiteY1" fmla="*/ 282899 h 487566"/>
                <a:gd name="connsiteX2" fmla="*/ 376659 w 388236"/>
                <a:gd name="connsiteY2" fmla="*/ 282109 h 487566"/>
                <a:gd name="connsiteX3" fmla="*/ 235209 w 388236"/>
                <a:gd name="connsiteY3" fmla="*/ 335054 h 487566"/>
                <a:gd name="connsiteX4" fmla="*/ 203601 w 388236"/>
                <a:gd name="connsiteY4" fmla="*/ 376936 h 487566"/>
                <a:gd name="connsiteX5" fmla="*/ 203601 w 388236"/>
                <a:gd name="connsiteY5" fmla="*/ 290011 h 487566"/>
                <a:gd name="connsiteX6" fmla="*/ 337148 w 388236"/>
                <a:gd name="connsiteY6" fmla="*/ 145401 h 487566"/>
                <a:gd name="connsiteX7" fmla="*/ 191747 w 388236"/>
                <a:gd name="connsiteY7" fmla="*/ 0 h 487566"/>
                <a:gd name="connsiteX8" fmla="*/ 46346 w 388236"/>
                <a:gd name="connsiteY8" fmla="*/ 145401 h 487566"/>
                <a:gd name="connsiteX9" fmla="*/ 179894 w 388236"/>
                <a:gd name="connsiteY9" fmla="*/ 290011 h 487566"/>
                <a:gd name="connsiteX10" fmla="*/ 179894 w 388236"/>
                <a:gd name="connsiteY10" fmla="*/ 370614 h 487566"/>
                <a:gd name="connsiteX11" fmla="*/ 152236 w 388236"/>
                <a:gd name="connsiteY11" fmla="*/ 335054 h 487566"/>
                <a:gd name="connsiteX12" fmla="*/ 10786 w 388236"/>
                <a:gd name="connsiteY12" fmla="*/ 282109 h 487566"/>
                <a:gd name="connsiteX13" fmla="*/ 513 w 388236"/>
                <a:gd name="connsiteY13" fmla="*/ 282899 h 487566"/>
                <a:gd name="connsiteX14" fmla="*/ 513 w 388236"/>
                <a:gd name="connsiteY14" fmla="*/ 293172 h 487566"/>
                <a:gd name="connsiteX15" fmla="*/ 53458 w 388236"/>
                <a:gd name="connsiteY15" fmla="*/ 434622 h 487566"/>
                <a:gd name="connsiteX16" fmla="*/ 182265 w 388236"/>
                <a:gd name="connsiteY16" fmla="*/ 487567 h 487566"/>
                <a:gd name="connsiteX17" fmla="*/ 194908 w 388236"/>
                <a:gd name="connsiteY17" fmla="*/ 486777 h 487566"/>
                <a:gd name="connsiteX18" fmla="*/ 207552 w 388236"/>
                <a:gd name="connsiteY18" fmla="*/ 487567 h 487566"/>
                <a:gd name="connsiteX19" fmla="*/ 336358 w 388236"/>
                <a:gd name="connsiteY19" fmla="*/ 434622 h 487566"/>
                <a:gd name="connsiteX20" fmla="*/ 387722 w 388236"/>
                <a:gd name="connsiteY20" fmla="*/ 293172 h 487566"/>
                <a:gd name="connsiteX21" fmla="*/ 70053 w 388236"/>
                <a:gd name="connsiteY21" fmla="*/ 145401 h 487566"/>
                <a:gd name="connsiteX22" fmla="*/ 191747 w 388236"/>
                <a:gd name="connsiteY22" fmla="*/ 23707 h 487566"/>
                <a:gd name="connsiteX23" fmla="*/ 313441 w 388236"/>
                <a:gd name="connsiteY23" fmla="*/ 145401 h 487566"/>
                <a:gd name="connsiteX24" fmla="*/ 191747 w 388236"/>
                <a:gd name="connsiteY24" fmla="*/ 267095 h 487566"/>
                <a:gd name="connsiteX25" fmla="*/ 70053 w 388236"/>
                <a:gd name="connsiteY25" fmla="*/ 145401 h 487566"/>
                <a:gd name="connsiteX26" fmla="*/ 69263 w 388236"/>
                <a:gd name="connsiteY26" fmla="*/ 418027 h 487566"/>
                <a:gd name="connsiteX27" fmla="*/ 23430 w 388236"/>
                <a:gd name="connsiteY27" fmla="*/ 305026 h 487566"/>
                <a:gd name="connsiteX28" fmla="*/ 24220 w 388236"/>
                <a:gd name="connsiteY28" fmla="*/ 305026 h 487566"/>
                <a:gd name="connsiteX29" fmla="*/ 135641 w 388236"/>
                <a:gd name="connsiteY29" fmla="*/ 350859 h 487566"/>
                <a:gd name="connsiteX30" fmla="*/ 181474 w 388236"/>
                <a:gd name="connsiteY30" fmla="*/ 463860 h 487566"/>
                <a:gd name="connsiteX31" fmla="*/ 69263 w 388236"/>
                <a:gd name="connsiteY31" fmla="*/ 418027 h 487566"/>
                <a:gd name="connsiteX32" fmla="*/ 318973 w 388236"/>
                <a:gd name="connsiteY32" fmla="*/ 418027 h 487566"/>
                <a:gd name="connsiteX33" fmla="*/ 205971 w 388236"/>
                <a:gd name="connsiteY33" fmla="*/ 463860 h 487566"/>
                <a:gd name="connsiteX34" fmla="*/ 251804 w 388236"/>
                <a:gd name="connsiteY34" fmla="*/ 350859 h 487566"/>
                <a:gd name="connsiteX35" fmla="*/ 363225 w 388236"/>
                <a:gd name="connsiteY35" fmla="*/ 305026 h 487566"/>
                <a:gd name="connsiteX36" fmla="*/ 364016 w 388236"/>
                <a:gd name="connsiteY36" fmla="*/ 305026 h 487566"/>
                <a:gd name="connsiteX37" fmla="*/ 318973 w 388236"/>
                <a:gd name="connsiteY37" fmla="*/ 418027 h 48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88236" h="487566">
                  <a:moveTo>
                    <a:pt x="387722" y="293172"/>
                  </a:moveTo>
                  <a:lnTo>
                    <a:pt x="386932" y="282899"/>
                  </a:lnTo>
                  <a:lnTo>
                    <a:pt x="376659" y="282109"/>
                  </a:lnTo>
                  <a:cubicBezTo>
                    <a:pt x="323714" y="278158"/>
                    <a:pt x="272350" y="297124"/>
                    <a:pt x="235209" y="335054"/>
                  </a:cubicBezTo>
                  <a:cubicBezTo>
                    <a:pt x="222566" y="347698"/>
                    <a:pt x="212293" y="361922"/>
                    <a:pt x="203601" y="376936"/>
                  </a:cubicBezTo>
                  <a:lnTo>
                    <a:pt x="203601" y="290011"/>
                  </a:lnTo>
                  <a:cubicBezTo>
                    <a:pt x="278672" y="283690"/>
                    <a:pt x="337148" y="221262"/>
                    <a:pt x="337148" y="145401"/>
                  </a:cubicBezTo>
                  <a:cubicBezTo>
                    <a:pt x="337148" y="64798"/>
                    <a:pt x="271560" y="0"/>
                    <a:pt x="191747" y="0"/>
                  </a:cubicBezTo>
                  <a:cubicBezTo>
                    <a:pt x="111935" y="0"/>
                    <a:pt x="46346" y="65588"/>
                    <a:pt x="46346" y="145401"/>
                  </a:cubicBezTo>
                  <a:cubicBezTo>
                    <a:pt x="46346" y="222052"/>
                    <a:pt x="105613" y="284480"/>
                    <a:pt x="179894" y="290011"/>
                  </a:cubicBezTo>
                  <a:lnTo>
                    <a:pt x="179894" y="370614"/>
                  </a:lnTo>
                  <a:cubicBezTo>
                    <a:pt x="171992" y="357971"/>
                    <a:pt x="163299" y="346117"/>
                    <a:pt x="152236" y="335054"/>
                  </a:cubicBezTo>
                  <a:cubicBezTo>
                    <a:pt x="115096" y="297914"/>
                    <a:pt x="62941" y="278948"/>
                    <a:pt x="10786" y="282109"/>
                  </a:cubicBezTo>
                  <a:lnTo>
                    <a:pt x="513" y="282899"/>
                  </a:lnTo>
                  <a:lnTo>
                    <a:pt x="513" y="293172"/>
                  </a:lnTo>
                  <a:cubicBezTo>
                    <a:pt x="-3438" y="346117"/>
                    <a:pt x="15528" y="397482"/>
                    <a:pt x="53458" y="434622"/>
                  </a:cubicBezTo>
                  <a:cubicBezTo>
                    <a:pt x="87438" y="468602"/>
                    <a:pt x="134061" y="487567"/>
                    <a:pt x="182265" y="487567"/>
                  </a:cubicBezTo>
                  <a:cubicBezTo>
                    <a:pt x="186216" y="487567"/>
                    <a:pt x="190957" y="487567"/>
                    <a:pt x="194908" y="486777"/>
                  </a:cubicBezTo>
                  <a:cubicBezTo>
                    <a:pt x="198859" y="486777"/>
                    <a:pt x="203601" y="487567"/>
                    <a:pt x="207552" y="487567"/>
                  </a:cubicBezTo>
                  <a:cubicBezTo>
                    <a:pt x="255755" y="487567"/>
                    <a:pt x="301588" y="468602"/>
                    <a:pt x="336358" y="434622"/>
                  </a:cubicBezTo>
                  <a:cubicBezTo>
                    <a:pt x="372708" y="397482"/>
                    <a:pt x="391673" y="346117"/>
                    <a:pt x="387722" y="293172"/>
                  </a:cubicBezTo>
                  <a:close/>
                  <a:moveTo>
                    <a:pt x="70053" y="145401"/>
                  </a:moveTo>
                  <a:cubicBezTo>
                    <a:pt x="70053" y="78232"/>
                    <a:pt x="124578" y="23707"/>
                    <a:pt x="191747" y="23707"/>
                  </a:cubicBezTo>
                  <a:cubicBezTo>
                    <a:pt x="258916" y="23707"/>
                    <a:pt x="313441" y="78232"/>
                    <a:pt x="313441" y="145401"/>
                  </a:cubicBezTo>
                  <a:cubicBezTo>
                    <a:pt x="313441" y="212570"/>
                    <a:pt x="258916" y="267095"/>
                    <a:pt x="191747" y="267095"/>
                  </a:cubicBezTo>
                  <a:cubicBezTo>
                    <a:pt x="124578" y="267095"/>
                    <a:pt x="70053" y="212570"/>
                    <a:pt x="70053" y="145401"/>
                  </a:cubicBezTo>
                  <a:close/>
                  <a:moveTo>
                    <a:pt x="69263" y="418027"/>
                  </a:moveTo>
                  <a:cubicBezTo>
                    <a:pt x="39234" y="387999"/>
                    <a:pt x="22640" y="347698"/>
                    <a:pt x="23430" y="305026"/>
                  </a:cubicBezTo>
                  <a:cubicBezTo>
                    <a:pt x="23430" y="305026"/>
                    <a:pt x="24220" y="305026"/>
                    <a:pt x="24220" y="305026"/>
                  </a:cubicBezTo>
                  <a:cubicBezTo>
                    <a:pt x="66102" y="305026"/>
                    <a:pt x="106403" y="321620"/>
                    <a:pt x="135641" y="350859"/>
                  </a:cubicBezTo>
                  <a:cubicBezTo>
                    <a:pt x="165670" y="380887"/>
                    <a:pt x="182265" y="421188"/>
                    <a:pt x="181474" y="463860"/>
                  </a:cubicBezTo>
                  <a:cubicBezTo>
                    <a:pt x="139593" y="464651"/>
                    <a:pt x="99291" y="448056"/>
                    <a:pt x="69263" y="418027"/>
                  </a:cubicBezTo>
                  <a:close/>
                  <a:moveTo>
                    <a:pt x="318973" y="418027"/>
                  </a:moveTo>
                  <a:cubicBezTo>
                    <a:pt x="288945" y="448056"/>
                    <a:pt x="248643" y="464651"/>
                    <a:pt x="205971" y="463860"/>
                  </a:cubicBezTo>
                  <a:cubicBezTo>
                    <a:pt x="205971" y="421979"/>
                    <a:pt x="222566" y="380887"/>
                    <a:pt x="251804" y="350859"/>
                  </a:cubicBezTo>
                  <a:cubicBezTo>
                    <a:pt x="281833" y="320830"/>
                    <a:pt x="321344" y="305026"/>
                    <a:pt x="363225" y="305026"/>
                  </a:cubicBezTo>
                  <a:cubicBezTo>
                    <a:pt x="363225" y="305026"/>
                    <a:pt x="364016" y="305026"/>
                    <a:pt x="364016" y="305026"/>
                  </a:cubicBezTo>
                  <a:cubicBezTo>
                    <a:pt x="364806" y="347698"/>
                    <a:pt x="349001" y="387999"/>
                    <a:pt x="318973" y="41802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9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806674" y="3138987"/>
            <a:ext cx="485196" cy="453587"/>
            <a:chOff x="1806674" y="3138987"/>
            <a:chExt cx="485196" cy="453587"/>
          </a:xfrm>
          <a:solidFill>
            <a:srgbClr val="000000"/>
          </a:solidFill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AB2CA86-4670-4005-9A85-4A654BB30481}"/>
                </a:ext>
              </a:extLst>
            </p:cNvPr>
            <p:cNvSpPr/>
            <p:nvPr/>
          </p:nvSpPr>
          <p:spPr>
            <a:xfrm>
              <a:off x="1806674" y="3138987"/>
              <a:ext cx="485196" cy="453587"/>
            </a:xfrm>
            <a:custGeom>
              <a:avLst/>
              <a:gdLst>
                <a:gd name="connsiteX0" fmla="*/ 295543 w 485196"/>
                <a:gd name="connsiteY0" fmla="*/ 0 h 453587"/>
                <a:gd name="connsiteX1" fmla="*/ 106680 w 485196"/>
                <a:gd name="connsiteY1" fmla="*/ 188863 h 453587"/>
                <a:gd name="connsiteX2" fmla="*/ 117743 w 485196"/>
                <a:gd name="connsiteY2" fmla="*/ 252871 h 453587"/>
                <a:gd name="connsiteX3" fmla="*/ 33189 w 485196"/>
                <a:gd name="connsiteY3" fmla="*/ 270256 h 453587"/>
                <a:gd name="connsiteX4" fmla="*/ 24497 w 485196"/>
                <a:gd name="connsiteY4" fmla="*/ 278949 h 453587"/>
                <a:gd name="connsiteX5" fmla="*/ 27658 w 485196"/>
                <a:gd name="connsiteY5" fmla="*/ 290802 h 453587"/>
                <a:gd name="connsiteX6" fmla="*/ 67959 w 485196"/>
                <a:gd name="connsiteY6" fmla="*/ 329523 h 453587"/>
                <a:gd name="connsiteX7" fmla="*/ 3161 w 485196"/>
                <a:gd name="connsiteY7" fmla="*/ 394321 h 453587"/>
                <a:gd name="connsiteX8" fmla="*/ 0 w 485196"/>
                <a:gd name="connsiteY8" fmla="*/ 403013 h 453587"/>
                <a:gd name="connsiteX9" fmla="*/ 3161 w 485196"/>
                <a:gd name="connsiteY9" fmla="*/ 411706 h 453587"/>
                <a:gd name="connsiteX10" fmla="*/ 41882 w 485196"/>
                <a:gd name="connsiteY10" fmla="*/ 450427 h 453587"/>
                <a:gd name="connsiteX11" fmla="*/ 50574 w 485196"/>
                <a:gd name="connsiteY11" fmla="*/ 453588 h 453587"/>
                <a:gd name="connsiteX12" fmla="*/ 59267 w 485196"/>
                <a:gd name="connsiteY12" fmla="*/ 450427 h 453587"/>
                <a:gd name="connsiteX13" fmla="*/ 124065 w 485196"/>
                <a:gd name="connsiteY13" fmla="*/ 385629 h 453587"/>
                <a:gd name="connsiteX14" fmla="*/ 162786 w 485196"/>
                <a:gd name="connsiteY14" fmla="*/ 425930 h 453587"/>
                <a:gd name="connsiteX15" fmla="*/ 174639 w 485196"/>
                <a:gd name="connsiteY15" fmla="*/ 429091 h 453587"/>
                <a:gd name="connsiteX16" fmla="*/ 183332 w 485196"/>
                <a:gd name="connsiteY16" fmla="*/ 420398 h 453587"/>
                <a:gd name="connsiteX17" fmla="*/ 197556 w 485196"/>
                <a:gd name="connsiteY17" fmla="*/ 350859 h 453587"/>
                <a:gd name="connsiteX18" fmla="*/ 296333 w 485196"/>
                <a:gd name="connsiteY18" fmla="*/ 379307 h 453587"/>
                <a:gd name="connsiteX19" fmla="*/ 485197 w 485196"/>
                <a:gd name="connsiteY19" fmla="*/ 190444 h 453587"/>
                <a:gd name="connsiteX20" fmla="*/ 295543 w 485196"/>
                <a:gd name="connsiteY20" fmla="*/ 0 h 453587"/>
                <a:gd name="connsiteX21" fmla="*/ 162786 w 485196"/>
                <a:gd name="connsiteY21" fmla="*/ 391950 h 453587"/>
                <a:gd name="connsiteX22" fmla="*/ 131177 w 485196"/>
                <a:gd name="connsiteY22" fmla="*/ 358761 h 453587"/>
                <a:gd name="connsiteX23" fmla="*/ 122484 w 485196"/>
                <a:gd name="connsiteY23" fmla="*/ 354810 h 453587"/>
                <a:gd name="connsiteX24" fmla="*/ 113792 w 485196"/>
                <a:gd name="connsiteY24" fmla="*/ 357971 h 453587"/>
                <a:gd name="connsiteX25" fmla="*/ 48994 w 485196"/>
                <a:gd name="connsiteY25" fmla="*/ 422769 h 453587"/>
                <a:gd name="connsiteX26" fmla="*/ 27658 w 485196"/>
                <a:gd name="connsiteY26" fmla="*/ 401433 h 453587"/>
                <a:gd name="connsiteX27" fmla="*/ 92456 w 485196"/>
                <a:gd name="connsiteY27" fmla="*/ 336635 h 453587"/>
                <a:gd name="connsiteX28" fmla="*/ 95617 w 485196"/>
                <a:gd name="connsiteY28" fmla="*/ 327942 h 453587"/>
                <a:gd name="connsiteX29" fmla="*/ 91666 w 485196"/>
                <a:gd name="connsiteY29" fmla="*/ 319250 h 453587"/>
                <a:gd name="connsiteX30" fmla="*/ 58477 w 485196"/>
                <a:gd name="connsiteY30" fmla="*/ 287641 h 453587"/>
                <a:gd name="connsiteX31" fmla="*/ 188863 w 485196"/>
                <a:gd name="connsiteY31" fmla="*/ 259983 h 453587"/>
                <a:gd name="connsiteX32" fmla="*/ 162786 w 485196"/>
                <a:gd name="connsiteY32" fmla="*/ 391950 h 453587"/>
                <a:gd name="connsiteX33" fmla="*/ 295543 w 485196"/>
                <a:gd name="connsiteY33" fmla="*/ 354020 h 453587"/>
                <a:gd name="connsiteX34" fmla="*/ 201507 w 485196"/>
                <a:gd name="connsiteY34" fmla="*/ 324781 h 453587"/>
                <a:gd name="connsiteX35" fmla="*/ 217311 w 485196"/>
                <a:gd name="connsiteY35" fmla="*/ 248920 h 453587"/>
                <a:gd name="connsiteX36" fmla="*/ 214150 w 485196"/>
                <a:gd name="connsiteY36" fmla="*/ 237857 h 453587"/>
                <a:gd name="connsiteX37" fmla="*/ 203087 w 485196"/>
                <a:gd name="connsiteY37" fmla="*/ 234696 h 453587"/>
                <a:gd name="connsiteX38" fmla="*/ 140660 w 485196"/>
                <a:gd name="connsiteY38" fmla="*/ 247340 h 453587"/>
                <a:gd name="connsiteX39" fmla="*/ 129597 w 485196"/>
                <a:gd name="connsiteY39" fmla="*/ 188073 h 453587"/>
                <a:gd name="connsiteX40" fmla="*/ 294753 w 485196"/>
                <a:gd name="connsiteY40" fmla="*/ 22917 h 453587"/>
                <a:gd name="connsiteX41" fmla="*/ 459909 w 485196"/>
                <a:gd name="connsiteY41" fmla="*/ 188073 h 453587"/>
                <a:gd name="connsiteX42" fmla="*/ 295543 w 485196"/>
                <a:gd name="connsiteY42" fmla="*/ 354020 h 45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85196" h="453587">
                  <a:moveTo>
                    <a:pt x="295543" y="0"/>
                  </a:moveTo>
                  <a:cubicBezTo>
                    <a:pt x="191234" y="0"/>
                    <a:pt x="106680" y="84554"/>
                    <a:pt x="106680" y="188863"/>
                  </a:cubicBezTo>
                  <a:cubicBezTo>
                    <a:pt x="106680" y="210989"/>
                    <a:pt x="110631" y="232326"/>
                    <a:pt x="117743" y="252871"/>
                  </a:cubicBezTo>
                  <a:lnTo>
                    <a:pt x="33189" y="270256"/>
                  </a:lnTo>
                  <a:cubicBezTo>
                    <a:pt x="29238" y="271046"/>
                    <a:pt x="25287" y="274207"/>
                    <a:pt x="24497" y="278949"/>
                  </a:cubicBezTo>
                  <a:cubicBezTo>
                    <a:pt x="23707" y="283690"/>
                    <a:pt x="24497" y="287641"/>
                    <a:pt x="27658" y="290802"/>
                  </a:cubicBezTo>
                  <a:lnTo>
                    <a:pt x="67959" y="329523"/>
                  </a:lnTo>
                  <a:lnTo>
                    <a:pt x="3161" y="394321"/>
                  </a:lnTo>
                  <a:cubicBezTo>
                    <a:pt x="790" y="396692"/>
                    <a:pt x="0" y="399852"/>
                    <a:pt x="0" y="403013"/>
                  </a:cubicBezTo>
                  <a:cubicBezTo>
                    <a:pt x="0" y="406174"/>
                    <a:pt x="1580" y="409335"/>
                    <a:pt x="3161" y="411706"/>
                  </a:cubicBezTo>
                  <a:lnTo>
                    <a:pt x="41882" y="450427"/>
                  </a:lnTo>
                  <a:cubicBezTo>
                    <a:pt x="44252" y="452797"/>
                    <a:pt x="47413" y="453588"/>
                    <a:pt x="50574" y="453588"/>
                  </a:cubicBezTo>
                  <a:cubicBezTo>
                    <a:pt x="53735" y="453588"/>
                    <a:pt x="56896" y="452797"/>
                    <a:pt x="59267" y="450427"/>
                  </a:cubicBezTo>
                  <a:lnTo>
                    <a:pt x="124065" y="385629"/>
                  </a:lnTo>
                  <a:lnTo>
                    <a:pt x="162786" y="425930"/>
                  </a:lnTo>
                  <a:cubicBezTo>
                    <a:pt x="165947" y="429091"/>
                    <a:pt x="170688" y="430671"/>
                    <a:pt x="174639" y="429091"/>
                  </a:cubicBezTo>
                  <a:cubicBezTo>
                    <a:pt x="178590" y="427510"/>
                    <a:pt x="181751" y="424349"/>
                    <a:pt x="183332" y="420398"/>
                  </a:cubicBezTo>
                  <a:lnTo>
                    <a:pt x="197556" y="350859"/>
                  </a:lnTo>
                  <a:cubicBezTo>
                    <a:pt x="227584" y="369034"/>
                    <a:pt x="261564" y="379307"/>
                    <a:pt x="296333" y="379307"/>
                  </a:cubicBezTo>
                  <a:cubicBezTo>
                    <a:pt x="400643" y="379307"/>
                    <a:pt x="485197" y="294753"/>
                    <a:pt x="485197" y="190444"/>
                  </a:cubicBezTo>
                  <a:cubicBezTo>
                    <a:pt x="485197" y="86134"/>
                    <a:pt x="399062" y="0"/>
                    <a:pt x="295543" y="0"/>
                  </a:cubicBezTo>
                  <a:close/>
                  <a:moveTo>
                    <a:pt x="162786" y="391950"/>
                  </a:moveTo>
                  <a:lnTo>
                    <a:pt x="131177" y="358761"/>
                  </a:lnTo>
                  <a:cubicBezTo>
                    <a:pt x="128806" y="356390"/>
                    <a:pt x="125645" y="354810"/>
                    <a:pt x="122484" y="354810"/>
                  </a:cubicBezTo>
                  <a:cubicBezTo>
                    <a:pt x="119324" y="354810"/>
                    <a:pt x="116163" y="356390"/>
                    <a:pt x="113792" y="357971"/>
                  </a:cubicBezTo>
                  <a:lnTo>
                    <a:pt x="48994" y="422769"/>
                  </a:lnTo>
                  <a:lnTo>
                    <a:pt x="27658" y="401433"/>
                  </a:lnTo>
                  <a:lnTo>
                    <a:pt x="92456" y="336635"/>
                  </a:lnTo>
                  <a:cubicBezTo>
                    <a:pt x="94827" y="334264"/>
                    <a:pt x="95617" y="331103"/>
                    <a:pt x="95617" y="327942"/>
                  </a:cubicBezTo>
                  <a:cubicBezTo>
                    <a:pt x="95617" y="324781"/>
                    <a:pt x="94037" y="321621"/>
                    <a:pt x="91666" y="319250"/>
                  </a:cubicBezTo>
                  <a:lnTo>
                    <a:pt x="58477" y="287641"/>
                  </a:lnTo>
                  <a:lnTo>
                    <a:pt x="188863" y="259983"/>
                  </a:lnTo>
                  <a:lnTo>
                    <a:pt x="162786" y="391950"/>
                  </a:lnTo>
                  <a:close/>
                  <a:moveTo>
                    <a:pt x="295543" y="354020"/>
                  </a:moveTo>
                  <a:cubicBezTo>
                    <a:pt x="261564" y="354020"/>
                    <a:pt x="229164" y="343747"/>
                    <a:pt x="201507" y="324781"/>
                  </a:cubicBezTo>
                  <a:lnTo>
                    <a:pt x="217311" y="248920"/>
                  </a:lnTo>
                  <a:cubicBezTo>
                    <a:pt x="218101" y="244969"/>
                    <a:pt x="217311" y="241018"/>
                    <a:pt x="214150" y="237857"/>
                  </a:cubicBezTo>
                  <a:cubicBezTo>
                    <a:pt x="210989" y="234696"/>
                    <a:pt x="207038" y="233906"/>
                    <a:pt x="203087" y="234696"/>
                  </a:cubicBezTo>
                  <a:lnTo>
                    <a:pt x="140660" y="247340"/>
                  </a:lnTo>
                  <a:cubicBezTo>
                    <a:pt x="133548" y="228374"/>
                    <a:pt x="129597" y="208619"/>
                    <a:pt x="129597" y="188073"/>
                  </a:cubicBezTo>
                  <a:cubicBezTo>
                    <a:pt x="129597" y="97197"/>
                    <a:pt x="203877" y="22917"/>
                    <a:pt x="294753" y="22917"/>
                  </a:cubicBezTo>
                  <a:cubicBezTo>
                    <a:pt x="385628" y="22917"/>
                    <a:pt x="459909" y="97197"/>
                    <a:pt x="459909" y="188073"/>
                  </a:cubicBezTo>
                  <a:cubicBezTo>
                    <a:pt x="459909" y="278949"/>
                    <a:pt x="386419" y="354020"/>
                    <a:pt x="295543" y="35402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72D7A757-ECF7-44B6-97E3-A04BD5A33A86}"/>
                </a:ext>
              </a:extLst>
            </p:cNvPr>
            <p:cNvSpPr/>
            <p:nvPr/>
          </p:nvSpPr>
          <p:spPr>
            <a:xfrm>
              <a:off x="2053223" y="3213268"/>
              <a:ext cx="98777" cy="228374"/>
            </a:xfrm>
            <a:custGeom>
              <a:avLst/>
              <a:gdLst>
                <a:gd name="connsiteX0" fmla="*/ 54525 w 98777"/>
                <a:gd name="connsiteY0" fmla="*/ 55316 h 228374"/>
                <a:gd name="connsiteX1" fmla="*/ 79022 w 98777"/>
                <a:gd name="connsiteY1" fmla="*/ 60847 h 228374"/>
                <a:gd name="connsiteX2" fmla="*/ 95617 w 98777"/>
                <a:gd name="connsiteY2" fmla="*/ 57686 h 228374"/>
                <a:gd name="connsiteX3" fmla="*/ 92456 w 98777"/>
                <a:gd name="connsiteY3" fmla="*/ 41091 h 228374"/>
                <a:gd name="connsiteX4" fmla="*/ 63218 w 98777"/>
                <a:gd name="connsiteY4" fmla="*/ 31609 h 228374"/>
                <a:gd name="connsiteX5" fmla="*/ 63218 w 98777"/>
                <a:gd name="connsiteY5" fmla="*/ 11853 h 228374"/>
                <a:gd name="connsiteX6" fmla="*/ 51364 w 98777"/>
                <a:gd name="connsiteY6" fmla="*/ 0 h 228374"/>
                <a:gd name="connsiteX7" fmla="*/ 39511 w 98777"/>
                <a:gd name="connsiteY7" fmla="*/ 11853 h 228374"/>
                <a:gd name="connsiteX8" fmla="*/ 39511 w 98777"/>
                <a:gd name="connsiteY8" fmla="*/ 32399 h 228374"/>
                <a:gd name="connsiteX9" fmla="*/ 0 w 98777"/>
                <a:gd name="connsiteY9" fmla="*/ 78232 h 228374"/>
                <a:gd name="connsiteX10" fmla="*/ 47413 w 98777"/>
                <a:gd name="connsiteY10" fmla="*/ 124855 h 228374"/>
                <a:gd name="connsiteX11" fmla="*/ 52155 w 98777"/>
                <a:gd name="connsiteY11" fmla="*/ 125645 h 228374"/>
                <a:gd name="connsiteX12" fmla="*/ 75071 w 98777"/>
                <a:gd name="connsiteY12" fmla="*/ 150142 h 228374"/>
                <a:gd name="connsiteX13" fmla="*/ 43462 w 98777"/>
                <a:gd name="connsiteY13" fmla="*/ 173849 h 228374"/>
                <a:gd name="connsiteX14" fmla="*/ 18965 w 98777"/>
                <a:gd name="connsiteY14" fmla="*/ 168317 h 228374"/>
                <a:gd name="connsiteX15" fmla="*/ 2371 w 98777"/>
                <a:gd name="connsiteY15" fmla="*/ 171478 h 228374"/>
                <a:gd name="connsiteX16" fmla="*/ 5532 w 98777"/>
                <a:gd name="connsiteY16" fmla="*/ 188073 h 228374"/>
                <a:gd name="connsiteX17" fmla="*/ 40301 w 98777"/>
                <a:gd name="connsiteY17" fmla="*/ 197556 h 228374"/>
                <a:gd name="connsiteX18" fmla="*/ 40301 w 98777"/>
                <a:gd name="connsiteY18" fmla="*/ 216521 h 228374"/>
                <a:gd name="connsiteX19" fmla="*/ 52155 w 98777"/>
                <a:gd name="connsiteY19" fmla="*/ 228374 h 228374"/>
                <a:gd name="connsiteX20" fmla="*/ 64008 w 98777"/>
                <a:gd name="connsiteY20" fmla="*/ 216521 h 228374"/>
                <a:gd name="connsiteX21" fmla="*/ 64008 w 98777"/>
                <a:gd name="connsiteY21" fmla="*/ 194394 h 228374"/>
                <a:gd name="connsiteX22" fmla="*/ 98778 w 98777"/>
                <a:gd name="connsiteY22" fmla="*/ 150142 h 228374"/>
                <a:gd name="connsiteX23" fmla="*/ 58477 w 98777"/>
                <a:gd name="connsiteY23" fmla="*/ 102729 h 228374"/>
                <a:gd name="connsiteX24" fmla="*/ 53735 w 98777"/>
                <a:gd name="connsiteY24" fmla="*/ 101148 h 228374"/>
                <a:gd name="connsiteX25" fmla="*/ 24497 w 98777"/>
                <a:gd name="connsiteY25" fmla="*/ 77442 h 228374"/>
                <a:gd name="connsiteX26" fmla="*/ 54525 w 98777"/>
                <a:gd name="connsiteY26" fmla="*/ 55316 h 228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8777" h="228374">
                  <a:moveTo>
                    <a:pt x="54525" y="55316"/>
                  </a:moveTo>
                  <a:cubicBezTo>
                    <a:pt x="64798" y="55316"/>
                    <a:pt x="75071" y="58476"/>
                    <a:pt x="79022" y="60847"/>
                  </a:cubicBezTo>
                  <a:cubicBezTo>
                    <a:pt x="84554" y="64798"/>
                    <a:pt x="91666" y="63218"/>
                    <a:pt x="95617" y="57686"/>
                  </a:cubicBezTo>
                  <a:cubicBezTo>
                    <a:pt x="99568" y="52154"/>
                    <a:pt x="97988" y="45043"/>
                    <a:pt x="92456" y="41091"/>
                  </a:cubicBezTo>
                  <a:cubicBezTo>
                    <a:pt x="85344" y="36350"/>
                    <a:pt x="74281" y="33189"/>
                    <a:pt x="63218" y="31609"/>
                  </a:cubicBezTo>
                  <a:lnTo>
                    <a:pt x="63218" y="11853"/>
                  </a:lnTo>
                  <a:cubicBezTo>
                    <a:pt x="63218" y="5531"/>
                    <a:pt x="57686" y="0"/>
                    <a:pt x="51364" y="0"/>
                  </a:cubicBezTo>
                  <a:cubicBezTo>
                    <a:pt x="45043" y="0"/>
                    <a:pt x="39511" y="5531"/>
                    <a:pt x="39511" y="11853"/>
                  </a:cubicBezTo>
                  <a:lnTo>
                    <a:pt x="39511" y="32399"/>
                  </a:lnTo>
                  <a:cubicBezTo>
                    <a:pt x="12644" y="37931"/>
                    <a:pt x="0" y="57686"/>
                    <a:pt x="0" y="78232"/>
                  </a:cubicBezTo>
                  <a:cubicBezTo>
                    <a:pt x="0" y="112211"/>
                    <a:pt x="31609" y="120904"/>
                    <a:pt x="47413" y="124855"/>
                  </a:cubicBezTo>
                  <a:cubicBezTo>
                    <a:pt x="48994" y="125645"/>
                    <a:pt x="50574" y="125645"/>
                    <a:pt x="52155" y="125645"/>
                  </a:cubicBezTo>
                  <a:cubicBezTo>
                    <a:pt x="71910" y="131177"/>
                    <a:pt x="75071" y="141450"/>
                    <a:pt x="75071" y="150142"/>
                  </a:cubicBezTo>
                  <a:cubicBezTo>
                    <a:pt x="75071" y="165156"/>
                    <a:pt x="63218" y="173849"/>
                    <a:pt x="43462" y="173849"/>
                  </a:cubicBezTo>
                  <a:cubicBezTo>
                    <a:pt x="33189" y="173849"/>
                    <a:pt x="22917" y="170688"/>
                    <a:pt x="18965" y="168317"/>
                  </a:cubicBezTo>
                  <a:cubicBezTo>
                    <a:pt x="13434" y="164366"/>
                    <a:pt x="6322" y="165947"/>
                    <a:pt x="2371" y="171478"/>
                  </a:cubicBezTo>
                  <a:cubicBezTo>
                    <a:pt x="-1580" y="177010"/>
                    <a:pt x="0" y="184122"/>
                    <a:pt x="5532" y="188073"/>
                  </a:cubicBezTo>
                  <a:cubicBezTo>
                    <a:pt x="13434" y="193604"/>
                    <a:pt x="26868" y="197556"/>
                    <a:pt x="40301" y="197556"/>
                  </a:cubicBezTo>
                  <a:lnTo>
                    <a:pt x="40301" y="216521"/>
                  </a:lnTo>
                  <a:cubicBezTo>
                    <a:pt x="40301" y="222843"/>
                    <a:pt x="45833" y="228374"/>
                    <a:pt x="52155" y="228374"/>
                  </a:cubicBezTo>
                  <a:cubicBezTo>
                    <a:pt x="58477" y="228374"/>
                    <a:pt x="64008" y="222843"/>
                    <a:pt x="64008" y="216521"/>
                  </a:cubicBezTo>
                  <a:lnTo>
                    <a:pt x="64008" y="194394"/>
                  </a:lnTo>
                  <a:cubicBezTo>
                    <a:pt x="87715" y="187283"/>
                    <a:pt x="98778" y="168317"/>
                    <a:pt x="98778" y="150142"/>
                  </a:cubicBezTo>
                  <a:cubicBezTo>
                    <a:pt x="98778" y="133548"/>
                    <a:pt x="91666" y="112211"/>
                    <a:pt x="58477" y="102729"/>
                  </a:cubicBezTo>
                  <a:cubicBezTo>
                    <a:pt x="56896" y="101939"/>
                    <a:pt x="55316" y="101939"/>
                    <a:pt x="53735" y="101148"/>
                  </a:cubicBezTo>
                  <a:cubicBezTo>
                    <a:pt x="33980" y="96407"/>
                    <a:pt x="24497" y="90876"/>
                    <a:pt x="24497" y="77442"/>
                  </a:cubicBezTo>
                  <a:cubicBezTo>
                    <a:pt x="23707" y="64008"/>
                    <a:pt x="34770" y="55316"/>
                    <a:pt x="54525" y="55316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2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2969881" y="3120812"/>
            <a:ext cx="470182" cy="488357"/>
            <a:chOff x="2969881" y="3120812"/>
            <a:chExt cx="470182" cy="488357"/>
          </a:xfrm>
          <a:solidFill>
            <a:srgbClr val="000000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3881A2BA-E3B3-4546-91A5-CCBEA40EA7CF}"/>
                </a:ext>
              </a:extLst>
            </p:cNvPr>
            <p:cNvSpPr/>
            <p:nvPr/>
          </p:nvSpPr>
          <p:spPr>
            <a:xfrm>
              <a:off x="2969881" y="3120812"/>
              <a:ext cx="470182" cy="488357"/>
            </a:xfrm>
            <a:custGeom>
              <a:avLst/>
              <a:gdLst>
                <a:gd name="connsiteX0" fmla="*/ 312138 w 470182"/>
                <a:gd name="connsiteY0" fmla="*/ 171478 h 488357"/>
                <a:gd name="connsiteX1" fmla="*/ 306606 w 470182"/>
                <a:gd name="connsiteY1" fmla="*/ 171478 h 488357"/>
                <a:gd name="connsiteX2" fmla="*/ 306606 w 470182"/>
                <a:gd name="connsiteY2" fmla="*/ 56106 h 488357"/>
                <a:gd name="connsiteX3" fmla="*/ 306606 w 470182"/>
                <a:gd name="connsiteY3" fmla="*/ 56106 h 488357"/>
                <a:gd name="connsiteX4" fmla="*/ 153303 w 470182"/>
                <a:gd name="connsiteY4" fmla="*/ 0 h 488357"/>
                <a:gd name="connsiteX5" fmla="*/ 0 w 470182"/>
                <a:gd name="connsiteY5" fmla="*/ 56106 h 488357"/>
                <a:gd name="connsiteX6" fmla="*/ 0 w 470182"/>
                <a:gd name="connsiteY6" fmla="*/ 56106 h 488357"/>
                <a:gd name="connsiteX7" fmla="*/ 0 w 470182"/>
                <a:gd name="connsiteY7" fmla="*/ 432252 h 488357"/>
                <a:gd name="connsiteX8" fmla="*/ 153303 w 470182"/>
                <a:gd name="connsiteY8" fmla="*/ 488357 h 488357"/>
                <a:gd name="connsiteX9" fmla="*/ 253661 w 470182"/>
                <a:gd name="connsiteY9" fmla="*/ 475714 h 488357"/>
                <a:gd name="connsiteX10" fmla="*/ 312138 w 470182"/>
                <a:gd name="connsiteY10" fmla="*/ 486777 h 488357"/>
                <a:gd name="connsiteX11" fmla="*/ 470182 w 470182"/>
                <a:gd name="connsiteY11" fmla="*/ 328732 h 488357"/>
                <a:gd name="connsiteX12" fmla="*/ 312138 w 470182"/>
                <a:gd name="connsiteY12" fmla="*/ 171478 h 488357"/>
                <a:gd name="connsiteX13" fmla="*/ 219682 w 470182"/>
                <a:gd name="connsiteY13" fmla="*/ 201507 h 488357"/>
                <a:gd name="connsiteX14" fmla="*/ 153303 w 470182"/>
                <a:gd name="connsiteY14" fmla="*/ 207038 h 488357"/>
                <a:gd name="connsiteX15" fmla="*/ 23707 w 470182"/>
                <a:gd name="connsiteY15" fmla="*/ 174639 h 488357"/>
                <a:gd name="connsiteX16" fmla="*/ 23707 w 470182"/>
                <a:gd name="connsiteY16" fmla="*/ 88505 h 488357"/>
                <a:gd name="connsiteX17" fmla="*/ 24497 w 470182"/>
                <a:gd name="connsiteY17" fmla="*/ 88505 h 488357"/>
                <a:gd name="connsiteX18" fmla="*/ 30029 w 470182"/>
                <a:gd name="connsiteY18" fmla="*/ 90876 h 488357"/>
                <a:gd name="connsiteX19" fmla="*/ 30819 w 470182"/>
                <a:gd name="connsiteY19" fmla="*/ 90876 h 488357"/>
                <a:gd name="connsiteX20" fmla="*/ 35560 w 470182"/>
                <a:gd name="connsiteY20" fmla="*/ 93246 h 488357"/>
                <a:gd name="connsiteX21" fmla="*/ 37141 w 470182"/>
                <a:gd name="connsiteY21" fmla="*/ 94036 h 488357"/>
                <a:gd name="connsiteX22" fmla="*/ 41882 w 470182"/>
                <a:gd name="connsiteY22" fmla="*/ 95617 h 488357"/>
                <a:gd name="connsiteX23" fmla="*/ 43462 w 470182"/>
                <a:gd name="connsiteY23" fmla="*/ 96407 h 488357"/>
                <a:gd name="connsiteX24" fmla="*/ 49784 w 470182"/>
                <a:gd name="connsiteY24" fmla="*/ 98778 h 488357"/>
                <a:gd name="connsiteX25" fmla="*/ 50574 w 470182"/>
                <a:gd name="connsiteY25" fmla="*/ 98778 h 488357"/>
                <a:gd name="connsiteX26" fmla="*/ 56896 w 470182"/>
                <a:gd name="connsiteY26" fmla="*/ 100358 h 488357"/>
                <a:gd name="connsiteX27" fmla="*/ 59267 w 470182"/>
                <a:gd name="connsiteY27" fmla="*/ 101148 h 488357"/>
                <a:gd name="connsiteX28" fmla="*/ 64798 w 470182"/>
                <a:gd name="connsiteY28" fmla="*/ 102729 h 488357"/>
                <a:gd name="connsiteX29" fmla="*/ 66379 w 470182"/>
                <a:gd name="connsiteY29" fmla="*/ 103519 h 488357"/>
                <a:gd name="connsiteX30" fmla="*/ 73491 w 470182"/>
                <a:gd name="connsiteY30" fmla="*/ 105099 h 488357"/>
                <a:gd name="connsiteX31" fmla="*/ 74281 w 470182"/>
                <a:gd name="connsiteY31" fmla="*/ 105099 h 488357"/>
                <a:gd name="connsiteX32" fmla="*/ 81393 w 470182"/>
                <a:gd name="connsiteY32" fmla="*/ 106680 h 488357"/>
                <a:gd name="connsiteX33" fmla="*/ 83764 w 470182"/>
                <a:gd name="connsiteY33" fmla="*/ 106680 h 488357"/>
                <a:gd name="connsiteX34" fmla="*/ 89295 w 470182"/>
                <a:gd name="connsiteY34" fmla="*/ 107470 h 488357"/>
                <a:gd name="connsiteX35" fmla="*/ 91666 w 470182"/>
                <a:gd name="connsiteY35" fmla="*/ 107470 h 488357"/>
                <a:gd name="connsiteX36" fmla="*/ 99568 w 470182"/>
                <a:gd name="connsiteY36" fmla="*/ 108261 h 488357"/>
                <a:gd name="connsiteX37" fmla="*/ 100358 w 470182"/>
                <a:gd name="connsiteY37" fmla="*/ 108261 h 488357"/>
                <a:gd name="connsiteX38" fmla="*/ 107470 w 470182"/>
                <a:gd name="connsiteY38" fmla="*/ 109051 h 488357"/>
                <a:gd name="connsiteX39" fmla="*/ 109841 w 470182"/>
                <a:gd name="connsiteY39" fmla="*/ 109051 h 488357"/>
                <a:gd name="connsiteX40" fmla="*/ 116163 w 470182"/>
                <a:gd name="connsiteY40" fmla="*/ 109841 h 488357"/>
                <a:gd name="connsiteX41" fmla="*/ 118533 w 470182"/>
                <a:gd name="connsiteY41" fmla="*/ 109841 h 488357"/>
                <a:gd name="connsiteX42" fmla="*/ 126436 w 470182"/>
                <a:gd name="connsiteY42" fmla="*/ 110631 h 488357"/>
                <a:gd name="connsiteX43" fmla="*/ 126436 w 470182"/>
                <a:gd name="connsiteY43" fmla="*/ 110631 h 488357"/>
                <a:gd name="connsiteX44" fmla="*/ 134338 w 470182"/>
                <a:gd name="connsiteY44" fmla="*/ 111421 h 488357"/>
                <a:gd name="connsiteX45" fmla="*/ 136709 w 470182"/>
                <a:gd name="connsiteY45" fmla="*/ 111421 h 488357"/>
                <a:gd name="connsiteX46" fmla="*/ 143030 w 470182"/>
                <a:gd name="connsiteY46" fmla="*/ 111421 h 488357"/>
                <a:gd name="connsiteX47" fmla="*/ 145401 w 470182"/>
                <a:gd name="connsiteY47" fmla="*/ 111421 h 488357"/>
                <a:gd name="connsiteX48" fmla="*/ 153303 w 470182"/>
                <a:gd name="connsiteY48" fmla="*/ 111421 h 488357"/>
                <a:gd name="connsiteX49" fmla="*/ 161205 w 470182"/>
                <a:gd name="connsiteY49" fmla="*/ 111421 h 488357"/>
                <a:gd name="connsiteX50" fmla="*/ 163576 w 470182"/>
                <a:gd name="connsiteY50" fmla="*/ 111421 h 488357"/>
                <a:gd name="connsiteX51" fmla="*/ 169898 w 470182"/>
                <a:gd name="connsiteY51" fmla="*/ 111421 h 488357"/>
                <a:gd name="connsiteX52" fmla="*/ 172269 w 470182"/>
                <a:gd name="connsiteY52" fmla="*/ 111421 h 488357"/>
                <a:gd name="connsiteX53" fmla="*/ 180171 w 470182"/>
                <a:gd name="connsiteY53" fmla="*/ 110631 h 488357"/>
                <a:gd name="connsiteX54" fmla="*/ 180171 w 470182"/>
                <a:gd name="connsiteY54" fmla="*/ 110631 h 488357"/>
                <a:gd name="connsiteX55" fmla="*/ 188073 w 470182"/>
                <a:gd name="connsiteY55" fmla="*/ 109841 h 488357"/>
                <a:gd name="connsiteX56" fmla="*/ 190444 w 470182"/>
                <a:gd name="connsiteY56" fmla="*/ 109841 h 488357"/>
                <a:gd name="connsiteX57" fmla="*/ 196765 w 470182"/>
                <a:gd name="connsiteY57" fmla="*/ 109051 h 488357"/>
                <a:gd name="connsiteX58" fmla="*/ 199136 w 470182"/>
                <a:gd name="connsiteY58" fmla="*/ 109051 h 488357"/>
                <a:gd name="connsiteX59" fmla="*/ 206248 w 470182"/>
                <a:gd name="connsiteY59" fmla="*/ 108261 h 488357"/>
                <a:gd name="connsiteX60" fmla="*/ 207038 w 470182"/>
                <a:gd name="connsiteY60" fmla="*/ 108261 h 488357"/>
                <a:gd name="connsiteX61" fmla="*/ 214941 w 470182"/>
                <a:gd name="connsiteY61" fmla="*/ 107470 h 488357"/>
                <a:gd name="connsiteX62" fmla="*/ 217311 w 470182"/>
                <a:gd name="connsiteY62" fmla="*/ 107470 h 488357"/>
                <a:gd name="connsiteX63" fmla="*/ 222843 w 470182"/>
                <a:gd name="connsiteY63" fmla="*/ 106680 h 488357"/>
                <a:gd name="connsiteX64" fmla="*/ 225213 w 470182"/>
                <a:gd name="connsiteY64" fmla="*/ 106680 h 488357"/>
                <a:gd name="connsiteX65" fmla="*/ 232325 w 470182"/>
                <a:gd name="connsiteY65" fmla="*/ 105099 h 488357"/>
                <a:gd name="connsiteX66" fmla="*/ 233116 w 470182"/>
                <a:gd name="connsiteY66" fmla="*/ 105099 h 488357"/>
                <a:gd name="connsiteX67" fmla="*/ 240228 w 470182"/>
                <a:gd name="connsiteY67" fmla="*/ 103519 h 488357"/>
                <a:gd name="connsiteX68" fmla="*/ 241808 w 470182"/>
                <a:gd name="connsiteY68" fmla="*/ 102729 h 488357"/>
                <a:gd name="connsiteX69" fmla="*/ 247340 w 470182"/>
                <a:gd name="connsiteY69" fmla="*/ 101148 h 488357"/>
                <a:gd name="connsiteX70" fmla="*/ 249710 w 470182"/>
                <a:gd name="connsiteY70" fmla="*/ 100358 h 488357"/>
                <a:gd name="connsiteX71" fmla="*/ 256032 w 470182"/>
                <a:gd name="connsiteY71" fmla="*/ 98778 h 488357"/>
                <a:gd name="connsiteX72" fmla="*/ 256822 w 470182"/>
                <a:gd name="connsiteY72" fmla="*/ 98778 h 488357"/>
                <a:gd name="connsiteX73" fmla="*/ 263144 w 470182"/>
                <a:gd name="connsiteY73" fmla="*/ 96407 h 488357"/>
                <a:gd name="connsiteX74" fmla="*/ 264724 w 470182"/>
                <a:gd name="connsiteY74" fmla="*/ 95617 h 488357"/>
                <a:gd name="connsiteX75" fmla="*/ 269466 w 470182"/>
                <a:gd name="connsiteY75" fmla="*/ 94036 h 488357"/>
                <a:gd name="connsiteX76" fmla="*/ 271046 w 470182"/>
                <a:gd name="connsiteY76" fmla="*/ 93246 h 488357"/>
                <a:gd name="connsiteX77" fmla="*/ 275788 w 470182"/>
                <a:gd name="connsiteY77" fmla="*/ 90876 h 488357"/>
                <a:gd name="connsiteX78" fmla="*/ 276578 w 470182"/>
                <a:gd name="connsiteY78" fmla="*/ 90876 h 488357"/>
                <a:gd name="connsiteX79" fmla="*/ 282109 w 470182"/>
                <a:gd name="connsiteY79" fmla="*/ 88505 h 488357"/>
                <a:gd name="connsiteX80" fmla="*/ 282900 w 470182"/>
                <a:gd name="connsiteY80" fmla="*/ 88505 h 488357"/>
                <a:gd name="connsiteX81" fmla="*/ 282900 w 470182"/>
                <a:gd name="connsiteY81" fmla="*/ 173849 h 488357"/>
                <a:gd name="connsiteX82" fmla="*/ 219682 w 470182"/>
                <a:gd name="connsiteY82" fmla="*/ 201507 h 488357"/>
                <a:gd name="connsiteX83" fmla="*/ 154093 w 470182"/>
                <a:gd name="connsiteY83" fmla="*/ 329523 h 488357"/>
                <a:gd name="connsiteX84" fmla="*/ 154884 w 470182"/>
                <a:gd name="connsiteY84" fmla="*/ 339796 h 488357"/>
                <a:gd name="connsiteX85" fmla="*/ 153303 w 470182"/>
                <a:gd name="connsiteY85" fmla="*/ 339796 h 488357"/>
                <a:gd name="connsiteX86" fmla="*/ 23707 w 470182"/>
                <a:gd name="connsiteY86" fmla="*/ 307396 h 488357"/>
                <a:gd name="connsiteX87" fmla="*/ 23707 w 470182"/>
                <a:gd name="connsiteY87" fmla="*/ 206248 h 488357"/>
                <a:gd name="connsiteX88" fmla="*/ 153303 w 470182"/>
                <a:gd name="connsiteY88" fmla="*/ 230745 h 488357"/>
                <a:gd name="connsiteX89" fmla="*/ 190444 w 470182"/>
                <a:gd name="connsiteY89" fmla="*/ 229164 h 488357"/>
                <a:gd name="connsiteX90" fmla="*/ 154093 w 470182"/>
                <a:gd name="connsiteY90" fmla="*/ 329523 h 488357"/>
                <a:gd name="connsiteX91" fmla="*/ 153303 w 470182"/>
                <a:gd name="connsiteY91" fmla="*/ 24497 h 488357"/>
                <a:gd name="connsiteX92" fmla="*/ 282900 w 470182"/>
                <a:gd name="connsiteY92" fmla="*/ 56896 h 488357"/>
                <a:gd name="connsiteX93" fmla="*/ 183332 w 470182"/>
                <a:gd name="connsiteY93" fmla="*/ 88505 h 488357"/>
                <a:gd name="connsiteX94" fmla="*/ 153303 w 470182"/>
                <a:gd name="connsiteY94" fmla="*/ 89295 h 488357"/>
                <a:gd name="connsiteX95" fmla="*/ 123275 w 470182"/>
                <a:gd name="connsiteY95" fmla="*/ 88505 h 488357"/>
                <a:gd name="connsiteX96" fmla="*/ 23707 w 470182"/>
                <a:gd name="connsiteY96" fmla="*/ 56896 h 488357"/>
                <a:gd name="connsiteX97" fmla="*/ 153303 w 470182"/>
                <a:gd name="connsiteY97" fmla="*/ 24497 h 488357"/>
                <a:gd name="connsiteX98" fmla="*/ 153303 w 470182"/>
                <a:gd name="connsiteY98" fmla="*/ 465441 h 488357"/>
                <a:gd name="connsiteX99" fmla="*/ 23707 w 470182"/>
                <a:gd name="connsiteY99" fmla="*/ 433042 h 488357"/>
                <a:gd name="connsiteX100" fmla="*/ 23707 w 470182"/>
                <a:gd name="connsiteY100" fmla="*/ 339796 h 488357"/>
                <a:gd name="connsiteX101" fmla="*/ 153303 w 470182"/>
                <a:gd name="connsiteY101" fmla="*/ 364292 h 488357"/>
                <a:gd name="connsiteX102" fmla="*/ 158044 w 470182"/>
                <a:gd name="connsiteY102" fmla="*/ 363502 h 488357"/>
                <a:gd name="connsiteX103" fmla="*/ 222843 w 470182"/>
                <a:gd name="connsiteY103" fmla="*/ 459909 h 488357"/>
                <a:gd name="connsiteX104" fmla="*/ 153303 w 470182"/>
                <a:gd name="connsiteY104" fmla="*/ 465441 h 488357"/>
                <a:gd name="connsiteX105" fmla="*/ 312138 w 470182"/>
                <a:gd name="connsiteY105" fmla="*/ 463861 h 488357"/>
                <a:gd name="connsiteX106" fmla="*/ 177800 w 470182"/>
                <a:gd name="connsiteY106" fmla="*/ 329523 h 488357"/>
                <a:gd name="connsiteX107" fmla="*/ 312138 w 470182"/>
                <a:gd name="connsiteY107" fmla="*/ 195185 h 488357"/>
                <a:gd name="connsiteX108" fmla="*/ 446476 w 470182"/>
                <a:gd name="connsiteY108" fmla="*/ 329523 h 488357"/>
                <a:gd name="connsiteX109" fmla="*/ 312138 w 470182"/>
                <a:gd name="connsiteY109" fmla="*/ 463861 h 48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70182" h="488357">
                  <a:moveTo>
                    <a:pt x="312138" y="171478"/>
                  </a:moveTo>
                  <a:cubicBezTo>
                    <a:pt x="310557" y="171478"/>
                    <a:pt x="308187" y="171478"/>
                    <a:pt x="306606" y="171478"/>
                  </a:cubicBezTo>
                  <a:lnTo>
                    <a:pt x="306606" y="56106"/>
                  </a:lnTo>
                  <a:cubicBezTo>
                    <a:pt x="306606" y="56106"/>
                    <a:pt x="306606" y="56106"/>
                    <a:pt x="306606" y="56106"/>
                  </a:cubicBezTo>
                  <a:cubicBezTo>
                    <a:pt x="306606" y="17385"/>
                    <a:pt x="226794" y="0"/>
                    <a:pt x="153303" y="0"/>
                  </a:cubicBezTo>
                  <a:cubicBezTo>
                    <a:pt x="79812" y="0"/>
                    <a:pt x="0" y="17385"/>
                    <a:pt x="0" y="56106"/>
                  </a:cubicBezTo>
                  <a:cubicBezTo>
                    <a:pt x="0" y="56106"/>
                    <a:pt x="0" y="56106"/>
                    <a:pt x="0" y="56106"/>
                  </a:cubicBezTo>
                  <a:lnTo>
                    <a:pt x="0" y="432252"/>
                  </a:lnTo>
                  <a:cubicBezTo>
                    <a:pt x="0" y="470972"/>
                    <a:pt x="79812" y="488357"/>
                    <a:pt x="153303" y="488357"/>
                  </a:cubicBezTo>
                  <a:cubicBezTo>
                    <a:pt x="190444" y="488357"/>
                    <a:pt x="226004" y="483616"/>
                    <a:pt x="253661" y="475714"/>
                  </a:cubicBezTo>
                  <a:cubicBezTo>
                    <a:pt x="271836" y="482826"/>
                    <a:pt x="291592" y="486777"/>
                    <a:pt x="312138" y="486777"/>
                  </a:cubicBezTo>
                  <a:cubicBezTo>
                    <a:pt x="399062" y="486777"/>
                    <a:pt x="470182" y="415657"/>
                    <a:pt x="470182" y="328732"/>
                  </a:cubicBezTo>
                  <a:cubicBezTo>
                    <a:pt x="470182" y="241808"/>
                    <a:pt x="399062" y="171478"/>
                    <a:pt x="312138" y="171478"/>
                  </a:cubicBezTo>
                  <a:close/>
                  <a:moveTo>
                    <a:pt x="219682" y="201507"/>
                  </a:moveTo>
                  <a:cubicBezTo>
                    <a:pt x="199136" y="204667"/>
                    <a:pt x="176220" y="207038"/>
                    <a:pt x="153303" y="207038"/>
                  </a:cubicBezTo>
                  <a:cubicBezTo>
                    <a:pt x="67959" y="207038"/>
                    <a:pt x="23707" y="184122"/>
                    <a:pt x="23707" y="174639"/>
                  </a:cubicBezTo>
                  <a:lnTo>
                    <a:pt x="23707" y="88505"/>
                  </a:lnTo>
                  <a:cubicBezTo>
                    <a:pt x="23707" y="88505"/>
                    <a:pt x="23707" y="88505"/>
                    <a:pt x="24497" y="88505"/>
                  </a:cubicBezTo>
                  <a:cubicBezTo>
                    <a:pt x="26077" y="89295"/>
                    <a:pt x="27658" y="90085"/>
                    <a:pt x="30029" y="90876"/>
                  </a:cubicBezTo>
                  <a:cubicBezTo>
                    <a:pt x="30029" y="90876"/>
                    <a:pt x="30819" y="90876"/>
                    <a:pt x="30819" y="90876"/>
                  </a:cubicBezTo>
                  <a:cubicBezTo>
                    <a:pt x="32399" y="91666"/>
                    <a:pt x="33980" y="92456"/>
                    <a:pt x="35560" y="93246"/>
                  </a:cubicBezTo>
                  <a:cubicBezTo>
                    <a:pt x="36350" y="93246"/>
                    <a:pt x="36350" y="94036"/>
                    <a:pt x="37141" y="94036"/>
                  </a:cubicBezTo>
                  <a:cubicBezTo>
                    <a:pt x="38721" y="94827"/>
                    <a:pt x="40301" y="95617"/>
                    <a:pt x="41882" y="95617"/>
                  </a:cubicBezTo>
                  <a:cubicBezTo>
                    <a:pt x="42672" y="95617"/>
                    <a:pt x="42672" y="95617"/>
                    <a:pt x="43462" y="96407"/>
                  </a:cubicBezTo>
                  <a:cubicBezTo>
                    <a:pt x="45833" y="97197"/>
                    <a:pt x="47413" y="97988"/>
                    <a:pt x="49784" y="98778"/>
                  </a:cubicBezTo>
                  <a:cubicBezTo>
                    <a:pt x="49784" y="98778"/>
                    <a:pt x="50574" y="98778"/>
                    <a:pt x="50574" y="98778"/>
                  </a:cubicBezTo>
                  <a:cubicBezTo>
                    <a:pt x="52945" y="99568"/>
                    <a:pt x="54525" y="100358"/>
                    <a:pt x="56896" y="100358"/>
                  </a:cubicBezTo>
                  <a:cubicBezTo>
                    <a:pt x="57686" y="100358"/>
                    <a:pt x="58476" y="100358"/>
                    <a:pt x="59267" y="101148"/>
                  </a:cubicBezTo>
                  <a:cubicBezTo>
                    <a:pt x="60847" y="101939"/>
                    <a:pt x="62428" y="101939"/>
                    <a:pt x="64798" y="102729"/>
                  </a:cubicBezTo>
                  <a:cubicBezTo>
                    <a:pt x="65589" y="102729"/>
                    <a:pt x="66379" y="102729"/>
                    <a:pt x="66379" y="103519"/>
                  </a:cubicBezTo>
                  <a:cubicBezTo>
                    <a:pt x="68749" y="104309"/>
                    <a:pt x="71120" y="104309"/>
                    <a:pt x="73491" y="105099"/>
                  </a:cubicBezTo>
                  <a:cubicBezTo>
                    <a:pt x="73491" y="105099"/>
                    <a:pt x="73491" y="105099"/>
                    <a:pt x="74281" y="105099"/>
                  </a:cubicBezTo>
                  <a:cubicBezTo>
                    <a:pt x="76652" y="105890"/>
                    <a:pt x="79022" y="105890"/>
                    <a:pt x="81393" y="106680"/>
                  </a:cubicBezTo>
                  <a:cubicBezTo>
                    <a:pt x="82183" y="106680"/>
                    <a:pt x="82973" y="106680"/>
                    <a:pt x="83764" y="106680"/>
                  </a:cubicBezTo>
                  <a:cubicBezTo>
                    <a:pt x="85344" y="106680"/>
                    <a:pt x="87715" y="107470"/>
                    <a:pt x="89295" y="107470"/>
                  </a:cubicBezTo>
                  <a:cubicBezTo>
                    <a:pt x="90085" y="107470"/>
                    <a:pt x="90876" y="107470"/>
                    <a:pt x="91666" y="107470"/>
                  </a:cubicBezTo>
                  <a:cubicBezTo>
                    <a:pt x="94036" y="107470"/>
                    <a:pt x="97197" y="108261"/>
                    <a:pt x="99568" y="108261"/>
                  </a:cubicBezTo>
                  <a:cubicBezTo>
                    <a:pt x="99568" y="108261"/>
                    <a:pt x="100358" y="108261"/>
                    <a:pt x="100358" y="108261"/>
                  </a:cubicBezTo>
                  <a:cubicBezTo>
                    <a:pt x="102729" y="108261"/>
                    <a:pt x="105100" y="109051"/>
                    <a:pt x="107470" y="109051"/>
                  </a:cubicBezTo>
                  <a:cubicBezTo>
                    <a:pt x="108261" y="109051"/>
                    <a:pt x="109051" y="109051"/>
                    <a:pt x="109841" y="109051"/>
                  </a:cubicBezTo>
                  <a:cubicBezTo>
                    <a:pt x="112212" y="109051"/>
                    <a:pt x="113792" y="109051"/>
                    <a:pt x="116163" y="109841"/>
                  </a:cubicBezTo>
                  <a:cubicBezTo>
                    <a:pt x="116953" y="109841"/>
                    <a:pt x="117743" y="109841"/>
                    <a:pt x="118533" y="109841"/>
                  </a:cubicBezTo>
                  <a:cubicBezTo>
                    <a:pt x="120904" y="109841"/>
                    <a:pt x="124065" y="110631"/>
                    <a:pt x="126436" y="110631"/>
                  </a:cubicBezTo>
                  <a:cubicBezTo>
                    <a:pt x="126436" y="110631"/>
                    <a:pt x="126436" y="110631"/>
                    <a:pt x="126436" y="110631"/>
                  </a:cubicBezTo>
                  <a:cubicBezTo>
                    <a:pt x="128806" y="110631"/>
                    <a:pt x="131967" y="110631"/>
                    <a:pt x="134338" y="111421"/>
                  </a:cubicBezTo>
                  <a:cubicBezTo>
                    <a:pt x="135128" y="111421"/>
                    <a:pt x="135918" y="111421"/>
                    <a:pt x="136709" y="111421"/>
                  </a:cubicBezTo>
                  <a:cubicBezTo>
                    <a:pt x="139079" y="111421"/>
                    <a:pt x="140660" y="111421"/>
                    <a:pt x="143030" y="111421"/>
                  </a:cubicBezTo>
                  <a:cubicBezTo>
                    <a:pt x="143821" y="111421"/>
                    <a:pt x="144611" y="111421"/>
                    <a:pt x="145401" y="111421"/>
                  </a:cubicBezTo>
                  <a:cubicBezTo>
                    <a:pt x="148562" y="111421"/>
                    <a:pt x="150932" y="111421"/>
                    <a:pt x="153303" y="111421"/>
                  </a:cubicBezTo>
                  <a:cubicBezTo>
                    <a:pt x="155674" y="111421"/>
                    <a:pt x="158835" y="111421"/>
                    <a:pt x="161205" y="111421"/>
                  </a:cubicBezTo>
                  <a:cubicBezTo>
                    <a:pt x="161996" y="111421"/>
                    <a:pt x="162786" y="111421"/>
                    <a:pt x="163576" y="111421"/>
                  </a:cubicBezTo>
                  <a:cubicBezTo>
                    <a:pt x="165947" y="111421"/>
                    <a:pt x="167527" y="111421"/>
                    <a:pt x="169898" y="111421"/>
                  </a:cubicBezTo>
                  <a:cubicBezTo>
                    <a:pt x="170688" y="111421"/>
                    <a:pt x="171478" y="111421"/>
                    <a:pt x="172269" y="111421"/>
                  </a:cubicBezTo>
                  <a:cubicBezTo>
                    <a:pt x="174639" y="111421"/>
                    <a:pt x="177800" y="111421"/>
                    <a:pt x="180171" y="110631"/>
                  </a:cubicBezTo>
                  <a:cubicBezTo>
                    <a:pt x="180171" y="110631"/>
                    <a:pt x="180171" y="110631"/>
                    <a:pt x="180171" y="110631"/>
                  </a:cubicBezTo>
                  <a:cubicBezTo>
                    <a:pt x="183332" y="110631"/>
                    <a:pt x="185702" y="110631"/>
                    <a:pt x="188073" y="109841"/>
                  </a:cubicBezTo>
                  <a:cubicBezTo>
                    <a:pt x="188863" y="109841"/>
                    <a:pt x="189653" y="109841"/>
                    <a:pt x="190444" y="109841"/>
                  </a:cubicBezTo>
                  <a:cubicBezTo>
                    <a:pt x="192814" y="109841"/>
                    <a:pt x="194395" y="109841"/>
                    <a:pt x="196765" y="109051"/>
                  </a:cubicBezTo>
                  <a:cubicBezTo>
                    <a:pt x="197556" y="109051"/>
                    <a:pt x="198346" y="109051"/>
                    <a:pt x="199136" y="109051"/>
                  </a:cubicBezTo>
                  <a:cubicBezTo>
                    <a:pt x="201507" y="109051"/>
                    <a:pt x="203877" y="108261"/>
                    <a:pt x="206248" y="108261"/>
                  </a:cubicBezTo>
                  <a:cubicBezTo>
                    <a:pt x="206248" y="108261"/>
                    <a:pt x="207038" y="108261"/>
                    <a:pt x="207038" y="108261"/>
                  </a:cubicBezTo>
                  <a:cubicBezTo>
                    <a:pt x="209409" y="108261"/>
                    <a:pt x="212570" y="107470"/>
                    <a:pt x="214941" y="107470"/>
                  </a:cubicBezTo>
                  <a:cubicBezTo>
                    <a:pt x="215731" y="107470"/>
                    <a:pt x="216521" y="107470"/>
                    <a:pt x="217311" y="107470"/>
                  </a:cubicBezTo>
                  <a:cubicBezTo>
                    <a:pt x="218892" y="107470"/>
                    <a:pt x="221262" y="106680"/>
                    <a:pt x="222843" y="106680"/>
                  </a:cubicBezTo>
                  <a:cubicBezTo>
                    <a:pt x="223633" y="106680"/>
                    <a:pt x="224423" y="106680"/>
                    <a:pt x="225213" y="106680"/>
                  </a:cubicBezTo>
                  <a:cubicBezTo>
                    <a:pt x="227584" y="105890"/>
                    <a:pt x="229955" y="105890"/>
                    <a:pt x="232325" y="105099"/>
                  </a:cubicBezTo>
                  <a:cubicBezTo>
                    <a:pt x="232325" y="105099"/>
                    <a:pt x="232325" y="105099"/>
                    <a:pt x="233116" y="105099"/>
                  </a:cubicBezTo>
                  <a:cubicBezTo>
                    <a:pt x="235486" y="104309"/>
                    <a:pt x="237857" y="104309"/>
                    <a:pt x="240228" y="103519"/>
                  </a:cubicBezTo>
                  <a:cubicBezTo>
                    <a:pt x="241018" y="103519"/>
                    <a:pt x="241808" y="103519"/>
                    <a:pt x="241808" y="102729"/>
                  </a:cubicBezTo>
                  <a:cubicBezTo>
                    <a:pt x="243389" y="101939"/>
                    <a:pt x="245759" y="101939"/>
                    <a:pt x="247340" y="101148"/>
                  </a:cubicBezTo>
                  <a:cubicBezTo>
                    <a:pt x="248130" y="101148"/>
                    <a:pt x="248920" y="101148"/>
                    <a:pt x="249710" y="100358"/>
                  </a:cubicBezTo>
                  <a:cubicBezTo>
                    <a:pt x="252081" y="99568"/>
                    <a:pt x="253661" y="99568"/>
                    <a:pt x="256032" y="98778"/>
                  </a:cubicBezTo>
                  <a:cubicBezTo>
                    <a:pt x="256032" y="98778"/>
                    <a:pt x="256822" y="98778"/>
                    <a:pt x="256822" y="98778"/>
                  </a:cubicBezTo>
                  <a:cubicBezTo>
                    <a:pt x="259193" y="97988"/>
                    <a:pt x="261564" y="97197"/>
                    <a:pt x="263144" y="96407"/>
                  </a:cubicBezTo>
                  <a:cubicBezTo>
                    <a:pt x="263934" y="96407"/>
                    <a:pt x="263934" y="96407"/>
                    <a:pt x="264724" y="95617"/>
                  </a:cubicBezTo>
                  <a:cubicBezTo>
                    <a:pt x="266305" y="94827"/>
                    <a:pt x="267885" y="94827"/>
                    <a:pt x="269466" y="94036"/>
                  </a:cubicBezTo>
                  <a:cubicBezTo>
                    <a:pt x="270256" y="94036"/>
                    <a:pt x="270256" y="93246"/>
                    <a:pt x="271046" y="93246"/>
                  </a:cubicBezTo>
                  <a:cubicBezTo>
                    <a:pt x="272627" y="92456"/>
                    <a:pt x="274207" y="91666"/>
                    <a:pt x="275788" y="90876"/>
                  </a:cubicBezTo>
                  <a:cubicBezTo>
                    <a:pt x="275788" y="90876"/>
                    <a:pt x="276578" y="90876"/>
                    <a:pt x="276578" y="90876"/>
                  </a:cubicBezTo>
                  <a:cubicBezTo>
                    <a:pt x="278158" y="90085"/>
                    <a:pt x="279739" y="89295"/>
                    <a:pt x="282109" y="88505"/>
                  </a:cubicBezTo>
                  <a:cubicBezTo>
                    <a:pt x="282109" y="88505"/>
                    <a:pt x="282109" y="88505"/>
                    <a:pt x="282900" y="88505"/>
                  </a:cubicBezTo>
                  <a:lnTo>
                    <a:pt x="282900" y="173849"/>
                  </a:lnTo>
                  <a:cubicBezTo>
                    <a:pt x="259983" y="178590"/>
                    <a:pt x="237857" y="188073"/>
                    <a:pt x="219682" y="201507"/>
                  </a:cubicBezTo>
                  <a:close/>
                  <a:moveTo>
                    <a:pt x="154093" y="329523"/>
                  </a:moveTo>
                  <a:cubicBezTo>
                    <a:pt x="154093" y="332684"/>
                    <a:pt x="154093" y="336635"/>
                    <a:pt x="154884" y="339796"/>
                  </a:cubicBezTo>
                  <a:cubicBezTo>
                    <a:pt x="154093" y="339796"/>
                    <a:pt x="154093" y="339796"/>
                    <a:pt x="153303" y="339796"/>
                  </a:cubicBezTo>
                  <a:cubicBezTo>
                    <a:pt x="67959" y="339796"/>
                    <a:pt x="23707" y="316879"/>
                    <a:pt x="23707" y="307396"/>
                  </a:cubicBezTo>
                  <a:lnTo>
                    <a:pt x="23707" y="206248"/>
                  </a:lnTo>
                  <a:cubicBezTo>
                    <a:pt x="52945" y="222843"/>
                    <a:pt x="104309" y="230745"/>
                    <a:pt x="153303" y="230745"/>
                  </a:cubicBezTo>
                  <a:cubicBezTo>
                    <a:pt x="165947" y="230745"/>
                    <a:pt x="178590" y="229955"/>
                    <a:pt x="190444" y="229164"/>
                  </a:cubicBezTo>
                  <a:cubicBezTo>
                    <a:pt x="167527" y="256032"/>
                    <a:pt x="154093" y="291592"/>
                    <a:pt x="154093" y="329523"/>
                  </a:cubicBezTo>
                  <a:close/>
                  <a:moveTo>
                    <a:pt x="153303" y="24497"/>
                  </a:moveTo>
                  <a:cubicBezTo>
                    <a:pt x="238647" y="24497"/>
                    <a:pt x="282900" y="47413"/>
                    <a:pt x="282900" y="56896"/>
                  </a:cubicBezTo>
                  <a:cubicBezTo>
                    <a:pt x="282900" y="65588"/>
                    <a:pt x="248920" y="83764"/>
                    <a:pt x="183332" y="88505"/>
                  </a:cubicBezTo>
                  <a:cubicBezTo>
                    <a:pt x="173849" y="89295"/>
                    <a:pt x="163576" y="89295"/>
                    <a:pt x="153303" y="89295"/>
                  </a:cubicBezTo>
                  <a:cubicBezTo>
                    <a:pt x="143030" y="89295"/>
                    <a:pt x="132757" y="89295"/>
                    <a:pt x="123275" y="88505"/>
                  </a:cubicBezTo>
                  <a:cubicBezTo>
                    <a:pt x="57686" y="83764"/>
                    <a:pt x="23707" y="65588"/>
                    <a:pt x="23707" y="56896"/>
                  </a:cubicBezTo>
                  <a:cubicBezTo>
                    <a:pt x="22916" y="46623"/>
                    <a:pt x="67169" y="24497"/>
                    <a:pt x="153303" y="24497"/>
                  </a:cubicBezTo>
                  <a:close/>
                  <a:moveTo>
                    <a:pt x="153303" y="465441"/>
                  </a:moveTo>
                  <a:cubicBezTo>
                    <a:pt x="67959" y="465441"/>
                    <a:pt x="23707" y="442524"/>
                    <a:pt x="23707" y="433042"/>
                  </a:cubicBezTo>
                  <a:lnTo>
                    <a:pt x="23707" y="339796"/>
                  </a:lnTo>
                  <a:cubicBezTo>
                    <a:pt x="52945" y="356390"/>
                    <a:pt x="104309" y="364292"/>
                    <a:pt x="153303" y="364292"/>
                  </a:cubicBezTo>
                  <a:cubicBezTo>
                    <a:pt x="154884" y="364292"/>
                    <a:pt x="156464" y="364292"/>
                    <a:pt x="158044" y="363502"/>
                  </a:cubicBezTo>
                  <a:cubicBezTo>
                    <a:pt x="166737" y="403013"/>
                    <a:pt x="190444" y="437783"/>
                    <a:pt x="222843" y="459909"/>
                  </a:cubicBezTo>
                  <a:cubicBezTo>
                    <a:pt x="201507" y="463070"/>
                    <a:pt x="177800" y="465441"/>
                    <a:pt x="153303" y="465441"/>
                  </a:cubicBezTo>
                  <a:close/>
                  <a:moveTo>
                    <a:pt x="312138" y="463861"/>
                  </a:moveTo>
                  <a:cubicBezTo>
                    <a:pt x="237857" y="463861"/>
                    <a:pt x="177800" y="403804"/>
                    <a:pt x="177800" y="329523"/>
                  </a:cubicBezTo>
                  <a:cubicBezTo>
                    <a:pt x="177800" y="255242"/>
                    <a:pt x="237857" y="195185"/>
                    <a:pt x="312138" y="195185"/>
                  </a:cubicBezTo>
                  <a:cubicBezTo>
                    <a:pt x="386419" y="195185"/>
                    <a:pt x="446476" y="255242"/>
                    <a:pt x="446476" y="329523"/>
                  </a:cubicBezTo>
                  <a:cubicBezTo>
                    <a:pt x="446476" y="403804"/>
                    <a:pt x="386419" y="463861"/>
                    <a:pt x="312138" y="46386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F25B7A2-E2A8-41D7-B4E7-860DD9FC51CA}"/>
                </a:ext>
              </a:extLst>
            </p:cNvPr>
            <p:cNvSpPr/>
            <p:nvPr/>
          </p:nvSpPr>
          <p:spPr>
            <a:xfrm>
              <a:off x="3238732" y="3353927"/>
              <a:ext cx="86572" cy="192023"/>
            </a:xfrm>
            <a:custGeom>
              <a:avLst/>
              <a:gdLst>
                <a:gd name="connsiteX0" fmla="*/ 48028 w 86572"/>
                <a:gd name="connsiteY0" fmla="*/ 48994 h 192023"/>
                <a:gd name="connsiteX1" fmla="*/ 67783 w 86572"/>
                <a:gd name="connsiteY1" fmla="*/ 53735 h 192023"/>
                <a:gd name="connsiteX2" fmla="*/ 84378 w 86572"/>
                <a:gd name="connsiteY2" fmla="*/ 50574 h 192023"/>
                <a:gd name="connsiteX3" fmla="*/ 81217 w 86572"/>
                <a:gd name="connsiteY3" fmla="*/ 33979 h 192023"/>
                <a:gd name="connsiteX4" fmla="*/ 57510 w 86572"/>
                <a:gd name="connsiteY4" fmla="*/ 26077 h 192023"/>
                <a:gd name="connsiteX5" fmla="*/ 57510 w 86572"/>
                <a:gd name="connsiteY5" fmla="*/ 11853 h 192023"/>
                <a:gd name="connsiteX6" fmla="*/ 45657 w 86572"/>
                <a:gd name="connsiteY6" fmla="*/ 0 h 192023"/>
                <a:gd name="connsiteX7" fmla="*/ 33804 w 86572"/>
                <a:gd name="connsiteY7" fmla="*/ 11853 h 192023"/>
                <a:gd name="connsiteX8" fmla="*/ 33804 w 86572"/>
                <a:gd name="connsiteY8" fmla="*/ 26868 h 192023"/>
                <a:gd name="connsiteX9" fmla="*/ 614 w 86572"/>
                <a:gd name="connsiteY9" fmla="*/ 66379 h 192023"/>
                <a:gd name="connsiteX10" fmla="*/ 40916 w 86572"/>
                <a:gd name="connsiteY10" fmla="*/ 106680 h 192023"/>
                <a:gd name="connsiteX11" fmla="*/ 44867 w 86572"/>
                <a:gd name="connsiteY11" fmla="*/ 107470 h 192023"/>
                <a:gd name="connsiteX12" fmla="*/ 62252 w 86572"/>
                <a:gd name="connsiteY12" fmla="*/ 125645 h 192023"/>
                <a:gd name="connsiteX13" fmla="*/ 38545 w 86572"/>
                <a:gd name="connsiteY13" fmla="*/ 143030 h 192023"/>
                <a:gd name="connsiteX14" fmla="*/ 18789 w 86572"/>
                <a:gd name="connsiteY14" fmla="*/ 138289 h 192023"/>
                <a:gd name="connsiteX15" fmla="*/ 2195 w 86572"/>
                <a:gd name="connsiteY15" fmla="*/ 141450 h 192023"/>
                <a:gd name="connsiteX16" fmla="*/ 5356 w 86572"/>
                <a:gd name="connsiteY16" fmla="*/ 158044 h 192023"/>
                <a:gd name="connsiteX17" fmla="*/ 33013 w 86572"/>
                <a:gd name="connsiteY17" fmla="*/ 165947 h 192023"/>
                <a:gd name="connsiteX18" fmla="*/ 33013 w 86572"/>
                <a:gd name="connsiteY18" fmla="*/ 180171 h 192023"/>
                <a:gd name="connsiteX19" fmla="*/ 44867 w 86572"/>
                <a:gd name="connsiteY19" fmla="*/ 192024 h 192023"/>
                <a:gd name="connsiteX20" fmla="*/ 56720 w 86572"/>
                <a:gd name="connsiteY20" fmla="*/ 180171 h 192023"/>
                <a:gd name="connsiteX21" fmla="*/ 56720 w 86572"/>
                <a:gd name="connsiteY21" fmla="*/ 163576 h 192023"/>
                <a:gd name="connsiteX22" fmla="*/ 85168 w 86572"/>
                <a:gd name="connsiteY22" fmla="*/ 124855 h 192023"/>
                <a:gd name="connsiteX23" fmla="*/ 50398 w 86572"/>
                <a:gd name="connsiteY23" fmla="*/ 83764 h 192023"/>
                <a:gd name="connsiteX24" fmla="*/ 46447 w 86572"/>
                <a:gd name="connsiteY24" fmla="*/ 82973 h 192023"/>
                <a:gd name="connsiteX25" fmla="*/ 23531 w 86572"/>
                <a:gd name="connsiteY25" fmla="*/ 65588 h 192023"/>
                <a:gd name="connsiteX26" fmla="*/ 48028 w 86572"/>
                <a:gd name="connsiteY26" fmla="*/ 48994 h 192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6572" h="192023">
                  <a:moveTo>
                    <a:pt x="48028" y="48994"/>
                  </a:moveTo>
                  <a:cubicBezTo>
                    <a:pt x="56720" y="48994"/>
                    <a:pt x="64622" y="51364"/>
                    <a:pt x="67783" y="53735"/>
                  </a:cubicBezTo>
                  <a:cubicBezTo>
                    <a:pt x="73315" y="57686"/>
                    <a:pt x="80427" y="56106"/>
                    <a:pt x="84378" y="50574"/>
                  </a:cubicBezTo>
                  <a:cubicBezTo>
                    <a:pt x="88329" y="45043"/>
                    <a:pt x="86748" y="37931"/>
                    <a:pt x="81217" y="33979"/>
                  </a:cubicBezTo>
                  <a:cubicBezTo>
                    <a:pt x="75685" y="30028"/>
                    <a:pt x="66993" y="27658"/>
                    <a:pt x="57510" y="26077"/>
                  </a:cubicBezTo>
                  <a:lnTo>
                    <a:pt x="57510" y="11853"/>
                  </a:lnTo>
                  <a:cubicBezTo>
                    <a:pt x="57510" y="5532"/>
                    <a:pt x="51979" y="0"/>
                    <a:pt x="45657" y="0"/>
                  </a:cubicBezTo>
                  <a:cubicBezTo>
                    <a:pt x="39335" y="0"/>
                    <a:pt x="33804" y="5532"/>
                    <a:pt x="33804" y="11853"/>
                  </a:cubicBezTo>
                  <a:lnTo>
                    <a:pt x="33804" y="26868"/>
                  </a:lnTo>
                  <a:cubicBezTo>
                    <a:pt x="11677" y="32399"/>
                    <a:pt x="614" y="48994"/>
                    <a:pt x="614" y="66379"/>
                  </a:cubicBezTo>
                  <a:cubicBezTo>
                    <a:pt x="614" y="96407"/>
                    <a:pt x="29062" y="103519"/>
                    <a:pt x="40916" y="106680"/>
                  </a:cubicBezTo>
                  <a:cubicBezTo>
                    <a:pt x="42496" y="106680"/>
                    <a:pt x="43286" y="107470"/>
                    <a:pt x="44867" y="107470"/>
                  </a:cubicBezTo>
                  <a:cubicBezTo>
                    <a:pt x="59881" y="112212"/>
                    <a:pt x="62252" y="118533"/>
                    <a:pt x="62252" y="125645"/>
                  </a:cubicBezTo>
                  <a:cubicBezTo>
                    <a:pt x="62252" y="136708"/>
                    <a:pt x="53559" y="143030"/>
                    <a:pt x="38545" y="143030"/>
                  </a:cubicBezTo>
                  <a:cubicBezTo>
                    <a:pt x="29853" y="143030"/>
                    <a:pt x="21950" y="140659"/>
                    <a:pt x="18789" y="138289"/>
                  </a:cubicBezTo>
                  <a:cubicBezTo>
                    <a:pt x="13258" y="134338"/>
                    <a:pt x="6146" y="135918"/>
                    <a:pt x="2195" y="141450"/>
                  </a:cubicBezTo>
                  <a:cubicBezTo>
                    <a:pt x="-1756" y="146981"/>
                    <a:pt x="-176" y="154093"/>
                    <a:pt x="5356" y="158044"/>
                  </a:cubicBezTo>
                  <a:cubicBezTo>
                    <a:pt x="11677" y="162786"/>
                    <a:pt x="22740" y="165156"/>
                    <a:pt x="33013" y="165947"/>
                  </a:cubicBezTo>
                  <a:lnTo>
                    <a:pt x="33013" y="180171"/>
                  </a:lnTo>
                  <a:cubicBezTo>
                    <a:pt x="33013" y="186492"/>
                    <a:pt x="38545" y="192024"/>
                    <a:pt x="44867" y="192024"/>
                  </a:cubicBezTo>
                  <a:cubicBezTo>
                    <a:pt x="51188" y="192024"/>
                    <a:pt x="56720" y="186492"/>
                    <a:pt x="56720" y="180171"/>
                  </a:cubicBezTo>
                  <a:lnTo>
                    <a:pt x="56720" y="163576"/>
                  </a:lnTo>
                  <a:cubicBezTo>
                    <a:pt x="76476" y="157254"/>
                    <a:pt x="85168" y="141450"/>
                    <a:pt x="85168" y="124855"/>
                  </a:cubicBezTo>
                  <a:cubicBezTo>
                    <a:pt x="85168" y="110631"/>
                    <a:pt x="78846" y="91666"/>
                    <a:pt x="50398" y="83764"/>
                  </a:cubicBezTo>
                  <a:cubicBezTo>
                    <a:pt x="48818" y="83764"/>
                    <a:pt x="48028" y="82973"/>
                    <a:pt x="46447" y="82973"/>
                  </a:cubicBezTo>
                  <a:cubicBezTo>
                    <a:pt x="30643" y="79022"/>
                    <a:pt x="23531" y="75071"/>
                    <a:pt x="23531" y="65588"/>
                  </a:cubicBezTo>
                  <a:cubicBezTo>
                    <a:pt x="24321" y="55316"/>
                    <a:pt x="33013" y="48994"/>
                    <a:pt x="48028" y="4899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5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4118073" y="3176918"/>
            <a:ext cx="485986" cy="376935"/>
            <a:chOff x="4118073" y="3176918"/>
            <a:chExt cx="485986" cy="376935"/>
          </a:xfrm>
          <a:solidFill>
            <a:srgbClr val="000000"/>
          </a:solidFill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0829EF1-F12A-47AC-B3F9-FF02BECB2211}"/>
                </a:ext>
              </a:extLst>
            </p:cNvPr>
            <p:cNvSpPr/>
            <p:nvPr/>
          </p:nvSpPr>
          <p:spPr>
            <a:xfrm>
              <a:off x="4118073" y="3176918"/>
              <a:ext cx="485986" cy="376935"/>
            </a:xfrm>
            <a:custGeom>
              <a:avLst/>
              <a:gdLst>
                <a:gd name="connsiteX0" fmla="*/ 463070 w 485986"/>
                <a:gd name="connsiteY0" fmla="*/ 163576 h 376935"/>
                <a:gd name="connsiteX1" fmla="*/ 463070 w 485986"/>
                <a:gd name="connsiteY1" fmla="*/ 0 h 376935"/>
                <a:gd name="connsiteX2" fmla="*/ 0 w 485986"/>
                <a:gd name="connsiteY2" fmla="*/ 0 h 376935"/>
                <a:gd name="connsiteX3" fmla="*/ 0 w 485986"/>
                <a:gd name="connsiteY3" fmla="*/ 301075 h 376935"/>
                <a:gd name="connsiteX4" fmla="*/ 226003 w 485986"/>
                <a:gd name="connsiteY4" fmla="*/ 301075 h 376935"/>
                <a:gd name="connsiteX5" fmla="*/ 348488 w 485986"/>
                <a:gd name="connsiteY5" fmla="*/ 376936 h 376935"/>
                <a:gd name="connsiteX6" fmla="*/ 485987 w 485986"/>
                <a:gd name="connsiteY6" fmla="*/ 239437 h 376935"/>
                <a:gd name="connsiteX7" fmla="*/ 463070 w 485986"/>
                <a:gd name="connsiteY7" fmla="*/ 163576 h 376935"/>
                <a:gd name="connsiteX8" fmla="*/ 439363 w 485986"/>
                <a:gd name="connsiteY8" fmla="*/ 23707 h 376935"/>
                <a:gd name="connsiteX9" fmla="*/ 439363 w 485986"/>
                <a:gd name="connsiteY9" fmla="*/ 48994 h 376935"/>
                <a:gd name="connsiteX10" fmla="*/ 23707 w 485986"/>
                <a:gd name="connsiteY10" fmla="*/ 48994 h 376935"/>
                <a:gd name="connsiteX11" fmla="*/ 23707 w 485986"/>
                <a:gd name="connsiteY11" fmla="*/ 23707 h 376935"/>
                <a:gd name="connsiteX12" fmla="*/ 439363 w 485986"/>
                <a:gd name="connsiteY12" fmla="*/ 23707 h 376935"/>
                <a:gd name="connsiteX13" fmla="*/ 216521 w 485986"/>
                <a:gd name="connsiteY13" fmla="*/ 277368 h 376935"/>
                <a:gd name="connsiteX14" fmla="*/ 23707 w 485986"/>
                <a:gd name="connsiteY14" fmla="*/ 277368 h 376935"/>
                <a:gd name="connsiteX15" fmla="*/ 23707 w 485986"/>
                <a:gd name="connsiteY15" fmla="*/ 75071 h 376935"/>
                <a:gd name="connsiteX16" fmla="*/ 439363 w 485986"/>
                <a:gd name="connsiteY16" fmla="*/ 75071 h 376935"/>
                <a:gd name="connsiteX17" fmla="*/ 439363 w 485986"/>
                <a:gd name="connsiteY17" fmla="*/ 136708 h 376935"/>
                <a:gd name="connsiteX18" fmla="*/ 437783 w 485986"/>
                <a:gd name="connsiteY18" fmla="*/ 135128 h 376935"/>
                <a:gd name="connsiteX19" fmla="*/ 432251 w 485986"/>
                <a:gd name="connsiteY19" fmla="*/ 130387 h 376935"/>
                <a:gd name="connsiteX20" fmla="*/ 427510 w 485986"/>
                <a:gd name="connsiteY20" fmla="*/ 127226 h 376935"/>
                <a:gd name="connsiteX21" fmla="*/ 421188 w 485986"/>
                <a:gd name="connsiteY21" fmla="*/ 123275 h 376935"/>
                <a:gd name="connsiteX22" fmla="*/ 416447 w 485986"/>
                <a:gd name="connsiteY22" fmla="*/ 120904 h 376935"/>
                <a:gd name="connsiteX23" fmla="*/ 409335 w 485986"/>
                <a:gd name="connsiteY23" fmla="*/ 116953 h 376935"/>
                <a:gd name="connsiteX24" fmla="*/ 404594 w 485986"/>
                <a:gd name="connsiteY24" fmla="*/ 114582 h 376935"/>
                <a:gd name="connsiteX25" fmla="*/ 397482 w 485986"/>
                <a:gd name="connsiteY25" fmla="*/ 111421 h 376935"/>
                <a:gd name="connsiteX26" fmla="*/ 392740 w 485986"/>
                <a:gd name="connsiteY26" fmla="*/ 109841 h 376935"/>
                <a:gd name="connsiteX27" fmla="*/ 385628 w 485986"/>
                <a:gd name="connsiteY27" fmla="*/ 107470 h 376935"/>
                <a:gd name="connsiteX28" fmla="*/ 380097 w 485986"/>
                <a:gd name="connsiteY28" fmla="*/ 105890 h 376935"/>
                <a:gd name="connsiteX29" fmla="*/ 372985 w 485986"/>
                <a:gd name="connsiteY29" fmla="*/ 104309 h 376935"/>
                <a:gd name="connsiteX30" fmla="*/ 365873 w 485986"/>
                <a:gd name="connsiteY30" fmla="*/ 103519 h 376935"/>
                <a:gd name="connsiteX31" fmla="*/ 360341 w 485986"/>
                <a:gd name="connsiteY31" fmla="*/ 102729 h 376935"/>
                <a:gd name="connsiteX32" fmla="*/ 346908 w 485986"/>
                <a:gd name="connsiteY32" fmla="*/ 101939 h 376935"/>
                <a:gd name="connsiteX33" fmla="*/ 209409 w 485986"/>
                <a:gd name="connsiteY33" fmla="*/ 239437 h 376935"/>
                <a:gd name="connsiteX34" fmla="*/ 210199 w 485986"/>
                <a:gd name="connsiteY34" fmla="*/ 252081 h 376935"/>
                <a:gd name="connsiteX35" fmla="*/ 210199 w 485986"/>
                <a:gd name="connsiteY35" fmla="*/ 255242 h 376935"/>
                <a:gd name="connsiteX36" fmla="*/ 211779 w 485986"/>
                <a:gd name="connsiteY36" fmla="*/ 265515 h 376935"/>
                <a:gd name="connsiteX37" fmla="*/ 211779 w 485986"/>
                <a:gd name="connsiteY37" fmla="*/ 267885 h 376935"/>
                <a:gd name="connsiteX38" fmla="*/ 216521 w 485986"/>
                <a:gd name="connsiteY38" fmla="*/ 277368 h 376935"/>
                <a:gd name="connsiteX39" fmla="*/ 348488 w 485986"/>
                <a:gd name="connsiteY39" fmla="*/ 353229 h 376935"/>
                <a:gd name="connsiteX40" fmla="*/ 244179 w 485986"/>
                <a:gd name="connsiteY40" fmla="*/ 284480 h 376935"/>
                <a:gd name="connsiteX41" fmla="*/ 241018 w 485986"/>
                <a:gd name="connsiteY41" fmla="*/ 274997 h 376935"/>
                <a:gd name="connsiteX42" fmla="*/ 240228 w 485986"/>
                <a:gd name="connsiteY42" fmla="*/ 273417 h 376935"/>
                <a:gd name="connsiteX43" fmla="*/ 237857 w 485986"/>
                <a:gd name="connsiteY43" fmla="*/ 263934 h 376935"/>
                <a:gd name="connsiteX44" fmla="*/ 237857 w 485986"/>
                <a:gd name="connsiteY44" fmla="*/ 262354 h 376935"/>
                <a:gd name="connsiteX45" fmla="*/ 236276 w 485986"/>
                <a:gd name="connsiteY45" fmla="*/ 252081 h 376935"/>
                <a:gd name="connsiteX46" fmla="*/ 236276 w 485986"/>
                <a:gd name="connsiteY46" fmla="*/ 251291 h 376935"/>
                <a:gd name="connsiteX47" fmla="*/ 235486 w 485986"/>
                <a:gd name="connsiteY47" fmla="*/ 239437 h 376935"/>
                <a:gd name="connsiteX48" fmla="*/ 349278 w 485986"/>
                <a:gd name="connsiteY48" fmla="*/ 125645 h 376935"/>
                <a:gd name="connsiteX49" fmla="*/ 361922 w 485986"/>
                <a:gd name="connsiteY49" fmla="*/ 126436 h 376935"/>
                <a:gd name="connsiteX50" fmla="*/ 365083 w 485986"/>
                <a:gd name="connsiteY50" fmla="*/ 127226 h 376935"/>
                <a:gd name="connsiteX51" fmla="*/ 374565 w 485986"/>
                <a:gd name="connsiteY51" fmla="*/ 128806 h 376935"/>
                <a:gd name="connsiteX52" fmla="*/ 377726 w 485986"/>
                <a:gd name="connsiteY52" fmla="*/ 129596 h 376935"/>
                <a:gd name="connsiteX53" fmla="*/ 387209 w 485986"/>
                <a:gd name="connsiteY53" fmla="*/ 132757 h 376935"/>
                <a:gd name="connsiteX54" fmla="*/ 389579 w 485986"/>
                <a:gd name="connsiteY54" fmla="*/ 133548 h 376935"/>
                <a:gd name="connsiteX55" fmla="*/ 399852 w 485986"/>
                <a:gd name="connsiteY55" fmla="*/ 138289 h 376935"/>
                <a:gd name="connsiteX56" fmla="*/ 400643 w 485986"/>
                <a:gd name="connsiteY56" fmla="*/ 139079 h 376935"/>
                <a:gd name="connsiteX57" fmla="*/ 421979 w 485986"/>
                <a:gd name="connsiteY57" fmla="*/ 153303 h 376935"/>
                <a:gd name="connsiteX58" fmla="*/ 424349 w 485986"/>
                <a:gd name="connsiteY58" fmla="*/ 154884 h 376935"/>
                <a:gd name="connsiteX59" fmla="*/ 431461 w 485986"/>
                <a:gd name="connsiteY59" fmla="*/ 161996 h 376935"/>
                <a:gd name="connsiteX60" fmla="*/ 433832 w 485986"/>
                <a:gd name="connsiteY60" fmla="*/ 164366 h 376935"/>
                <a:gd name="connsiteX61" fmla="*/ 440944 w 485986"/>
                <a:gd name="connsiteY61" fmla="*/ 173059 h 376935"/>
                <a:gd name="connsiteX62" fmla="*/ 442524 w 485986"/>
                <a:gd name="connsiteY62" fmla="*/ 175429 h 376935"/>
                <a:gd name="connsiteX63" fmla="*/ 443314 w 485986"/>
                <a:gd name="connsiteY63" fmla="*/ 176219 h 376935"/>
                <a:gd name="connsiteX64" fmla="*/ 462280 w 485986"/>
                <a:gd name="connsiteY64" fmla="*/ 239437 h 376935"/>
                <a:gd name="connsiteX65" fmla="*/ 348488 w 485986"/>
                <a:gd name="connsiteY65" fmla="*/ 353229 h 37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85986" h="376935">
                  <a:moveTo>
                    <a:pt x="463070" y="163576"/>
                  </a:moveTo>
                  <a:lnTo>
                    <a:pt x="463070" y="0"/>
                  </a:lnTo>
                  <a:lnTo>
                    <a:pt x="0" y="0"/>
                  </a:lnTo>
                  <a:lnTo>
                    <a:pt x="0" y="301075"/>
                  </a:lnTo>
                  <a:lnTo>
                    <a:pt x="226003" y="301075"/>
                  </a:lnTo>
                  <a:cubicBezTo>
                    <a:pt x="248920" y="346117"/>
                    <a:pt x="294753" y="376936"/>
                    <a:pt x="348488" y="376936"/>
                  </a:cubicBezTo>
                  <a:cubicBezTo>
                    <a:pt x="424349" y="376936"/>
                    <a:pt x="485987" y="315299"/>
                    <a:pt x="485987" y="239437"/>
                  </a:cubicBezTo>
                  <a:cubicBezTo>
                    <a:pt x="485987" y="211779"/>
                    <a:pt x="477294" y="185702"/>
                    <a:pt x="463070" y="163576"/>
                  </a:cubicBezTo>
                  <a:close/>
                  <a:moveTo>
                    <a:pt x="439363" y="23707"/>
                  </a:moveTo>
                  <a:lnTo>
                    <a:pt x="439363" y="48994"/>
                  </a:lnTo>
                  <a:lnTo>
                    <a:pt x="23707" y="48994"/>
                  </a:lnTo>
                  <a:lnTo>
                    <a:pt x="23707" y="23707"/>
                  </a:lnTo>
                  <a:lnTo>
                    <a:pt x="439363" y="23707"/>
                  </a:lnTo>
                  <a:close/>
                  <a:moveTo>
                    <a:pt x="216521" y="277368"/>
                  </a:moveTo>
                  <a:lnTo>
                    <a:pt x="23707" y="277368"/>
                  </a:lnTo>
                  <a:lnTo>
                    <a:pt x="23707" y="75071"/>
                  </a:lnTo>
                  <a:lnTo>
                    <a:pt x="439363" y="75071"/>
                  </a:lnTo>
                  <a:lnTo>
                    <a:pt x="439363" y="136708"/>
                  </a:lnTo>
                  <a:cubicBezTo>
                    <a:pt x="438573" y="135918"/>
                    <a:pt x="438573" y="135918"/>
                    <a:pt x="437783" y="135128"/>
                  </a:cubicBezTo>
                  <a:cubicBezTo>
                    <a:pt x="436203" y="133548"/>
                    <a:pt x="433832" y="131967"/>
                    <a:pt x="432251" y="130387"/>
                  </a:cubicBezTo>
                  <a:cubicBezTo>
                    <a:pt x="430671" y="129596"/>
                    <a:pt x="429091" y="128016"/>
                    <a:pt x="427510" y="127226"/>
                  </a:cubicBezTo>
                  <a:cubicBezTo>
                    <a:pt x="425139" y="125645"/>
                    <a:pt x="423559" y="124065"/>
                    <a:pt x="421188" y="123275"/>
                  </a:cubicBezTo>
                  <a:cubicBezTo>
                    <a:pt x="419608" y="122484"/>
                    <a:pt x="418027" y="121694"/>
                    <a:pt x="416447" y="120904"/>
                  </a:cubicBezTo>
                  <a:cubicBezTo>
                    <a:pt x="414076" y="119324"/>
                    <a:pt x="411706" y="118533"/>
                    <a:pt x="409335" y="116953"/>
                  </a:cubicBezTo>
                  <a:cubicBezTo>
                    <a:pt x="407754" y="116163"/>
                    <a:pt x="406174" y="115372"/>
                    <a:pt x="404594" y="114582"/>
                  </a:cubicBezTo>
                  <a:cubicBezTo>
                    <a:pt x="402223" y="113792"/>
                    <a:pt x="399852" y="112211"/>
                    <a:pt x="397482" y="111421"/>
                  </a:cubicBezTo>
                  <a:cubicBezTo>
                    <a:pt x="395901" y="110631"/>
                    <a:pt x="394321" y="110631"/>
                    <a:pt x="392740" y="109841"/>
                  </a:cubicBezTo>
                  <a:cubicBezTo>
                    <a:pt x="390370" y="109051"/>
                    <a:pt x="387999" y="108260"/>
                    <a:pt x="385628" y="107470"/>
                  </a:cubicBezTo>
                  <a:cubicBezTo>
                    <a:pt x="384048" y="106680"/>
                    <a:pt x="382467" y="106680"/>
                    <a:pt x="380097" y="105890"/>
                  </a:cubicBezTo>
                  <a:cubicBezTo>
                    <a:pt x="377726" y="105099"/>
                    <a:pt x="375356" y="104309"/>
                    <a:pt x="372985" y="104309"/>
                  </a:cubicBezTo>
                  <a:cubicBezTo>
                    <a:pt x="370614" y="103519"/>
                    <a:pt x="368243" y="103519"/>
                    <a:pt x="365873" y="103519"/>
                  </a:cubicBezTo>
                  <a:cubicBezTo>
                    <a:pt x="364292" y="103519"/>
                    <a:pt x="361922" y="102729"/>
                    <a:pt x="360341" y="102729"/>
                  </a:cubicBezTo>
                  <a:cubicBezTo>
                    <a:pt x="355600" y="101939"/>
                    <a:pt x="351649" y="101939"/>
                    <a:pt x="346908" y="101939"/>
                  </a:cubicBezTo>
                  <a:cubicBezTo>
                    <a:pt x="271046" y="101939"/>
                    <a:pt x="209409" y="163576"/>
                    <a:pt x="209409" y="239437"/>
                  </a:cubicBezTo>
                  <a:cubicBezTo>
                    <a:pt x="209409" y="243388"/>
                    <a:pt x="209409" y="248130"/>
                    <a:pt x="210199" y="252081"/>
                  </a:cubicBezTo>
                  <a:cubicBezTo>
                    <a:pt x="210199" y="252871"/>
                    <a:pt x="210199" y="254451"/>
                    <a:pt x="210199" y="255242"/>
                  </a:cubicBezTo>
                  <a:cubicBezTo>
                    <a:pt x="210989" y="258403"/>
                    <a:pt x="210989" y="262354"/>
                    <a:pt x="211779" y="265515"/>
                  </a:cubicBezTo>
                  <a:cubicBezTo>
                    <a:pt x="211779" y="266305"/>
                    <a:pt x="211779" y="267095"/>
                    <a:pt x="211779" y="267885"/>
                  </a:cubicBezTo>
                  <a:cubicBezTo>
                    <a:pt x="214940" y="271046"/>
                    <a:pt x="215731" y="274207"/>
                    <a:pt x="216521" y="277368"/>
                  </a:cubicBezTo>
                  <a:close/>
                  <a:moveTo>
                    <a:pt x="348488" y="353229"/>
                  </a:moveTo>
                  <a:cubicBezTo>
                    <a:pt x="301865" y="353229"/>
                    <a:pt x="261563" y="324781"/>
                    <a:pt x="244179" y="284480"/>
                  </a:cubicBezTo>
                  <a:cubicBezTo>
                    <a:pt x="242598" y="281319"/>
                    <a:pt x="241808" y="278158"/>
                    <a:pt x="241018" y="274997"/>
                  </a:cubicBezTo>
                  <a:cubicBezTo>
                    <a:pt x="241018" y="274207"/>
                    <a:pt x="240228" y="274207"/>
                    <a:pt x="240228" y="273417"/>
                  </a:cubicBezTo>
                  <a:cubicBezTo>
                    <a:pt x="239437" y="270256"/>
                    <a:pt x="238647" y="267095"/>
                    <a:pt x="237857" y="263934"/>
                  </a:cubicBezTo>
                  <a:cubicBezTo>
                    <a:pt x="237857" y="263144"/>
                    <a:pt x="237857" y="263144"/>
                    <a:pt x="237857" y="262354"/>
                  </a:cubicBezTo>
                  <a:cubicBezTo>
                    <a:pt x="237067" y="259193"/>
                    <a:pt x="236276" y="255242"/>
                    <a:pt x="236276" y="252081"/>
                  </a:cubicBezTo>
                  <a:cubicBezTo>
                    <a:pt x="236276" y="252081"/>
                    <a:pt x="236276" y="251291"/>
                    <a:pt x="236276" y="251291"/>
                  </a:cubicBezTo>
                  <a:cubicBezTo>
                    <a:pt x="236276" y="247339"/>
                    <a:pt x="235486" y="243388"/>
                    <a:pt x="235486" y="239437"/>
                  </a:cubicBezTo>
                  <a:cubicBezTo>
                    <a:pt x="235486" y="177010"/>
                    <a:pt x="286060" y="125645"/>
                    <a:pt x="349278" y="125645"/>
                  </a:cubicBezTo>
                  <a:cubicBezTo>
                    <a:pt x="353229" y="125645"/>
                    <a:pt x="357971" y="125645"/>
                    <a:pt x="361922" y="126436"/>
                  </a:cubicBezTo>
                  <a:cubicBezTo>
                    <a:pt x="362712" y="126436"/>
                    <a:pt x="364292" y="126436"/>
                    <a:pt x="365083" y="127226"/>
                  </a:cubicBezTo>
                  <a:cubicBezTo>
                    <a:pt x="368243" y="128016"/>
                    <a:pt x="371404" y="128016"/>
                    <a:pt x="374565" y="128806"/>
                  </a:cubicBezTo>
                  <a:cubicBezTo>
                    <a:pt x="375356" y="128806"/>
                    <a:pt x="376936" y="129596"/>
                    <a:pt x="377726" y="129596"/>
                  </a:cubicBezTo>
                  <a:cubicBezTo>
                    <a:pt x="380887" y="130387"/>
                    <a:pt x="384048" y="131177"/>
                    <a:pt x="387209" y="132757"/>
                  </a:cubicBezTo>
                  <a:cubicBezTo>
                    <a:pt x="387999" y="132757"/>
                    <a:pt x="388789" y="133548"/>
                    <a:pt x="389579" y="133548"/>
                  </a:cubicBezTo>
                  <a:cubicBezTo>
                    <a:pt x="392740" y="135128"/>
                    <a:pt x="396691" y="136708"/>
                    <a:pt x="399852" y="138289"/>
                  </a:cubicBezTo>
                  <a:cubicBezTo>
                    <a:pt x="399852" y="138289"/>
                    <a:pt x="400643" y="138289"/>
                    <a:pt x="400643" y="139079"/>
                  </a:cubicBezTo>
                  <a:cubicBezTo>
                    <a:pt x="408545" y="143030"/>
                    <a:pt x="415657" y="147771"/>
                    <a:pt x="421979" y="153303"/>
                  </a:cubicBezTo>
                  <a:cubicBezTo>
                    <a:pt x="422769" y="154093"/>
                    <a:pt x="423559" y="154884"/>
                    <a:pt x="424349" y="154884"/>
                  </a:cubicBezTo>
                  <a:cubicBezTo>
                    <a:pt x="426720" y="157254"/>
                    <a:pt x="429091" y="159625"/>
                    <a:pt x="431461" y="161996"/>
                  </a:cubicBezTo>
                  <a:cubicBezTo>
                    <a:pt x="432251" y="162786"/>
                    <a:pt x="433042" y="163576"/>
                    <a:pt x="433832" y="164366"/>
                  </a:cubicBezTo>
                  <a:cubicBezTo>
                    <a:pt x="436203" y="167527"/>
                    <a:pt x="438573" y="169898"/>
                    <a:pt x="440944" y="173059"/>
                  </a:cubicBezTo>
                  <a:cubicBezTo>
                    <a:pt x="441734" y="173849"/>
                    <a:pt x="441734" y="174639"/>
                    <a:pt x="442524" y="175429"/>
                  </a:cubicBezTo>
                  <a:lnTo>
                    <a:pt x="443314" y="176219"/>
                  </a:lnTo>
                  <a:cubicBezTo>
                    <a:pt x="455168" y="194395"/>
                    <a:pt x="462280" y="215731"/>
                    <a:pt x="462280" y="239437"/>
                  </a:cubicBezTo>
                  <a:cubicBezTo>
                    <a:pt x="462280" y="301865"/>
                    <a:pt x="410916" y="353229"/>
                    <a:pt x="348488" y="35322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300A3195-64BA-491B-8759-6ADE8733ADF2}"/>
                </a:ext>
              </a:extLst>
            </p:cNvPr>
            <p:cNvSpPr/>
            <p:nvPr/>
          </p:nvSpPr>
          <p:spPr>
            <a:xfrm>
              <a:off x="4427226" y="3331801"/>
              <a:ext cx="77880" cy="169107"/>
            </a:xfrm>
            <a:custGeom>
              <a:avLst/>
              <a:gdLst>
                <a:gd name="connsiteX0" fmla="*/ 43286 w 77880"/>
                <a:gd name="connsiteY0" fmla="*/ 45833 h 169107"/>
                <a:gd name="connsiteX1" fmla="*/ 59091 w 77880"/>
                <a:gd name="connsiteY1" fmla="*/ 49784 h 169107"/>
                <a:gd name="connsiteX2" fmla="*/ 75685 w 77880"/>
                <a:gd name="connsiteY2" fmla="*/ 46623 h 169107"/>
                <a:gd name="connsiteX3" fmla="*/ 72525 w 77880"/>
                <a:gd name="connsiteY3" fmla="*/ 30028 h 169107"/>
                <a:gd name="connsiteX4" fmla="*/ 52769 w 77880"/>
                <a:gd name="connsiteY4" fmla="*/ 22916 h 169107"/>
                <a:gd name="connsiteX5" fmla="*/ 52769 w 77880"/>
                <a:gd name="connsiteY5" fmla="*/ 11853 h 169107"/>
                <a:gd name="connsiteX6" fmla="*/ 40916 w 77880"/>
                <a:gd name="connsiteY6" fmla="*/ 0 h 169107"/>
                <a:gd name="connsiteX7" fmla="*/ 29062 w 77880"/>
                <a:gd name="connsiteY7" fmla="*/ 11853 h 169107"/>
                <a:gd name="connsiteX8" fmla="*/ 29062 w 77880"/>
                <a:gd name="connsiteY8" fmla="*/ 23707 h 169107"/>
                <a:gd name="connsiteX9" fmla="*/ 614 w 77880"/>
                <a:gd name="connsiteY9" fmla="*/ 59267 h 169107"/>
                <a:gd name="connsiteX10" fmla="*/ 36965 w 77880"/>
                <a:gd name="connsiteY10" fmla="*/ 95617 h 169107"/>
                <a:gd name="connsiteX11" fmla="*/ 40125 w 77880"/>
                <a:gd name="connsiteY11" fmla="*/ 96407 h 169107"/>
                <a:gd name="connsiteX12" fmla="*/ 53559 w 77880"/>
                <a:gd name="connsiteY12" fmla="*/ 110631 h 169107"/>
                <a:gd name="connsiteX13" fmla="*/ 34594 w 77880"/>
                <a:gd name="connsiteY13" fmla="*/ 124065 h 169107"/>
                <a:gd name="connsiteX14" fmla="*/ 18790 w 77880"/>
                <a:gd name="connsiteY14" fmla="*/ 120114 h 169107"/>
                <a:gd name="connsiteX15" fmla="*/ 2195 w 77880"/>
                <a:gd name="connsiteY15" fmla="*/ 123274 h 169107"/>
                <a:gd name="connsiteX16" fmla="*/ 5356 w 77880"/>
                <a:gd name="connsiteY16" fmla="*/ 139869 h 169107"/>
                <a:gd name="connsiteX17" fmla="*/ 28272 w 77880"/>
                <a:gd name="connsiteY17" fmla="*/ 146981 h 169107"/>
                <a:gd name="connsiteX18" fmla="*/ 28272 w 77880"/>
                <a:gd name="connsiteY18" fmla="*/ 157254 h 169107"/>
                <a:gd name="connsiteX19" fmla="*/ 40125 w 77880"/>
                <a:gd name="connsiteY19" fmla="*/ 169108 h 169107"/>
                <a:gd name="connsiteX20" fmla="*/ 51979 w 77880"/>
                <a:gd name="connsiteY20" fmla="*/ 157254 h 169107"/>
                <a:gd name="connsiteX21" fmla="*/ 51979 w 77880"/>
                <a:gd name="connsiteY21" fmla="*/ 144611 h 169107"/>
                <a:gd name="connsiteX22" fmla="*/ 76476 w 77880"/>
                <a:gd name="connsiteY22" fmla="*/ 110631 h 169107"/>
                <a:gd name="connsiteX23" fmla="*/ 45657 w 77880"/>
                <a:gd name="connsiteY23" fmla="*/ 73491 h 169107"/>
                <a:gd name="connsiteX24" fmla="*/ 41706 w 77880"/>
                <a:gd name="connsiteY24" fmla="*/ 72700 h 169107"/>
                <a:gd name="connsiteX25" fmla="*/ 23531 w 77880"/>
                <a:gd name="connsiteY25" fmla="*/ 59267 h 169107"/>
                <a:gd name="connsiteX26" fmla="*/ 43286 w 77880"/>
                <a:gd name="connsiteY26" fmla="*/ 45833 h 169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7880" h="169107">
                  <a:moveTo>
                    <a:pt x="43286" y="45833"/>
                  </a:moveTo>
                  <a:cubicBezTo>
                    <a:pt x="50398" y="45833"/>
                    <a:pt x="56720" y="48203"/>
                    <a:pt x="59091" y="49784"/>
                  </a:cubicBezTo>
                  <a:cubicBezTo>
                    <a:pt x="64622" y="53735"/>
                    <a:pt x="71734" y="52154"/>
                    <a:pt x="75685" y="46623"/>
                  </a:cubicBezTo>
                  <a:cubicBezTo>
                    <a:pt x="79637" y="41091"/>
                    <a:pt x="78056" y="33979"/>
                    <a:pt x="72525" y="30028"/>
                  </a:cubicBezTo>
                  <a:cubicBezTo>
                    <a:pt x="67783" y="26868"/>
                    <a:pt x="60671" y="24497"/>
                    <a:pt x="52769" y="22916"/>
                  </a:cubicBezTo>
                  <a:lnTo>
                    <a:pt x="52769" y="11853"/>
                  </a:lnTo>
                  <a:cubicBezTo>
                    <a:pt x="52769" y="5531"/>
                    <a:pt x="47237" y="0"/>
                    <a:pt x="40916" y="0"/>
                  </a:cubicBezTo>
                  <a:cubicBezTo>
                    <a:pt x="34594" y="0"/>
                    <a:pt x="29062" y="5531"/>
                    <a:pt x="29062" y="11853"/>
                  </a:cubicBezTo>
                  <a:lnTo>
                    <a:pt x="29062" y="23707"/>
                  </a:lnTo>
                  <a:cubicBezTo>
                    <a:pt x="10097" y="28448"/>
                    <a:pt x="614" y="44252"/>
                    <a:pt x="614" y="59267"/>
                  </a:cubicBezTo>
                  <a:cubicBezTo>
                    <a:pt x="614" y="86134"/>
                    <a:pt x="25902" y="92456"/>
                    <a:pt x="36965" y="95617"/>
                  </a:cubicBezTo>
                  <a:cubicBezTo>
                    <a:pt x="37755" y="95617"/>
                    <a:pt x="39335" y="96407"/>
                    <a:pt x="40125" y="96407"/>
                  </a:cubicBezTo>
                  <a:cubicBezTo>
                    <a:pt x="52769" y="100358"/>
                    <a:pt x="53559" y="105099"/>
                    <a:pt x="53559" y="110631"/>
                  </a:cubicBezTo>
                  <a:cubicBezTo>
                    <a:pt x="53559" y="119323"/>
                    <a:pt x="46447" y="124065"/>
                    <a:pt x="34594" y="124065"/>
                  </a:cubicBezTo>
                  <a:cubicBezTo>
                    <a:pt x="27482" y="124065"/>
                    <a:pt x="21160" y="121694"/>
                    <a:pt x="18790" y="120114"/>
                  </a:cubicBezTo>
                  <a:cubicBezTo>
                    <a:pt x="13258" y="116163"/>
                    <a:pt x="6146" y="117743"/>
                    <a:pt x="2195" y="123274"/>
                  </a:cubicBezTo>
                  <a:cubicBezTo>
                    <a:pt x="-1756" y="128806"/>
                    <a:pt x="-176" y="135918"/>
                    <a:pt x="5356" y="139869"/>
                  </a:cubicBezTo>
                  <a:cubicBezTo>
                    <a:pt x="10887" y="143820"/>
                    <a:pt x="19580" y="146191"/>
                    <a:pt x="28272" y="146981"/>
                  </a:cubicBezTo>
                  <a:lnTo>
                    <a:pt x="28272" y="157254"/>
                  </a:lnTo>
                  <a:cubicBezTo>
                    <a:pt x="28272" y="163576"/>
                    <a:pt x="33804" y="169108"/>
                    <a:pt x="40125" y="169108"/>
                  </a:cubicBezTo>
                  <a:cubicBezTo>
                    <a:pt x="46447" y="169108"/>
                    <a:pt x="51979" y="163576"/>
                    <a:pt x="51979" y="157254"/>
                  </a:cubicBezTo>
                  <a:lnTo>
                    <a:pt x="51979" y="144611"/>
                  </a:lnTo>
                  <a:cubicBezTo>
                    <a:pt x="68573" y="138289"/>
                    <a:pt x="76476" y="124065"/>
                    <a:pt x="76476" y="110631"/>
                  </a:cubicBezTo>
                  <a:cubicBezTo>
                    <a:pt x="76476" y="97988"/>
                    <a:pt x="70944" y="80603"/>
                    <a:pt x="45657" y="73491"/>
                  </a:cubicBezTo>
                  <a:cubicBezTo>
                    <a:pt x="44867" y="73491"/>
                    <a:pt x="43286" y="72700"/>
                    <a:pt x="41706" y="72700"/>
                  </a:cubicBezTo>
                  <a:cubicBezTo>
                    <a:pt x="27482" y="68749"/>
                    <a:pt x="23531" y="66379"/>
                    <a:pt x="23531" y="59267"/>
                  </a:cubicBezTo>
                  <a:cubicBezTo>
                    <a:pt x="25111" y="50574"/>
                    <a:pt x="31433" y="45833"/>
                    <a:pt x="43286" y="45833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8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32634" y="3120812"/>
            <a:ext cx="481245" cy="489147"/>
            <a:chOff x="6432634" y="3120812"/>
            <a:chExt cx="481245" cy="489147"/>
          </a:xfrm>
          <a:solidFill>
            <a:srgbClr val="000000"/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C0F9F96-9E97-441A-9568-ECBFE3299382}"/>
                </a:ext>
              </a:extLst>
            </p:cNvPr>
            <p:cNvSpPr/>
            <p:nvPr/>
          </p:nvSpPr>
          <p:spPr>
            <a:xfrm>
              <a:off x="6432634" y="3120812"/>
              <a:ext cx="481245" cy="489147"/>
            </a:xfrm>
            <a:custGeom>
              <a:avLst/>
              <a:gdLst>
                <a:gd name="connsiteX0" fmla="*/ 241018 w 481245"/>
                <a:gd name="connsiteY0" fmla="*/ 0 h 489147"/>
                <a:gd name="connsiteX1" fmla="*/ 0 w 481245"/>
                <a:gd name="connsiteY1" fmla="*/ 230745 h 489147"/>
                <a:gd name="connsiteX2" fmla="*/ 3161 w 481245"/>
                <a:gd name="connsiteY2" fmla="*/ 239437 h 489147"/>
                <a:gd name="connsiteX3" fmla="*/ 18966 w 481245"/>
                <a:gd name="connsiteY3" fmla="*/ 241018 h 489147"/>
                <a:gd name="connsiteX4" fmla="*/ 82973 w 481245"/>
                <a:gd name="connsiteY4" fmla="*/ 241018 h 489147"/>
                <a:gd name="connsiteX5" fmla="*/ 89295 w 481245"/>
                <a:gd name="connsiteY5" fmla="*/ 243388 h 489147"/>
                <a:gd name="connsiteX6" fmla="*/ 139079 w 481245"/>
                <a:gd name="connsiteY6" fmla="*/ 243388 h 489147"/>
                <a:gd name="connsiteX7" fmla="*/ 145401 w 481245"/>
                <a:gd name="connsiteY7" fmla="*/ 241018 h 489147"/>
                <a:gd name="connsiteX8" fmla="*/ 209409 w 481245"/>
                <a:gd name="connsiteY8" fmla="*/ 241018 h 489147"/>
                <a:gd name="connsiteX9" fmla="*/ 216521 w 481245"/>
                <a:gd name="connsiteY9" fmla="*/ 243388 h 489147"/>
                <a:gd name="connsiteX10" fmla="*/ 229164 w 481245"/>
                <a:gd name="connsiteY10" fmla="*/ 243388 h 489147"/>
                <a:gd name="connsiteX11" fmla="*/ 229164 w 481245"/>
                <a:gd name="connsiteY11" fmla="*/ 450427 h 489147"/>
                <a:gd name="connsiteX12" fmla="*/ 267886 w 481245"/>
                <a:gd name="connsiteY12" fmla="*/ 489147 h 489147"/>
                <a:gd name="connsiteX13" fmla="*/ 306607 w 481245"/>
                <a:gd name="connsiteY13" fmla="*/ 450427 h 489147"/>
                <a:gd name="connsiteX14" fmla="*/ 306607 w 481245"/>
                <a:gd name="connsiteY14" fmla="*/ 421979 h 489147"/>
                <a:gd name="connsiteX15" fmla="*/ 294753 w 481245"/>
                <a:gd name="connsiteY15" fmla="*/ 410125 h 489147"/>
                <a:gd name="connsiteX16" fmla="*/ 282900 w 481245"/>
                <a:gd name="connsiteY16" fmla="*/ 421979 h 489147"/>
                <a:gd name="connsiteX17" fmla="*/ 282900 w 481245"/>
                <a:gd name="connsiteY17" fmla="*/ 450427 h 489147"/>
                <a:gd name="connsiteX18" fmla="*/ 267886 w 481245"/>
                <a:gd name="connsiteY18" fmla="*/ 465441 h 489147"/>
                <a:gd name="connsiteX19" fmla="*/ 252871 w 481245"/>
                <a:gd name="connsiteY19" fmla="*/ 450427 h 489147"/>
                <a:gd name="connsiteX20" fmla="*/ 252871 w 481245"/>
                <a:gd name="connsiteY20" fmla="*/ 242598 h 489147"/>
                <a:gd name="connsiteX21" fmla="*/ 265515 w 481245"/>
                <a:gd name="connsiteY21" fmla="*/ 242598 h 489147"/>
                <a:gd name="connsiteX22" fmla="*/ 271837 w 481245"/>
                <a:gd name="connsiteY22" fmla="*/ 240227 h 489147"/>
                <a:gd name="connsiteX23" fmla="*/ 335844 w 481245"/>
                <a:gd name="connsiteY23" fmla="*/ 240227 h 489147"/>
                <a:gd name="connsiteX24" fmla="*/ 342167 w 481245"/>
                <a:gd name="connsiteY24" fmla="*/ 242598 h 489147"/>
                <a:gd name="connsiteX25" fmla="*/ 391951 w 481245"/>
                <a:gd name="connsiteY25" fmla="*/ 242598 h 489147"/>
                <a:gd name="connsiteX26" fmla="*/ 398272 w 481245"/>
                <a:gd name="connsiteY26" fmla="*/ 240227 h 489147"/>
                <a:gd name="connsiteX27" fmla="*/ 462280 w 481245"/>
                <a:gd name="connsiteY27" fmla="*/ 240227 h 489147"/>
                <a:gd name="connsiteX28" fmla="*/ 469392 w 481245"/>
                <a:gd name="connsiteY28" fmla="*/ 242598 h 489147"/>
                <a:gd name="connsiteX29" fmla="*/ 478084 w 481245"/>
                <a:gd name="connsiteY29" fmla="*/ 238647 h 489147"/>
                <a:gd name="connsiteX30" fmla="*/ 481246 w 481245"/>
                <a:gd name="connsiteY30" fmla="*/ 229955 h 489147"/>
                <a:gd name="connsiteX31" fmla="*/ 241018 w 481245"/>
                <a:gd name="connsiteY31" fmla="*/ 0 h 489147"/>
                <a:gd name="connsiteX32" fmla="*/ 431462 w 481245"/>
                <a:gd name="connsiteY32" fmla="*/ 207828 h 489147"/>
                <a:gd name="connsiteX33" fmla="*/ 389580 w 481245"/>
                <a:gd name="connsiteY33" fmla="*/ 219682 h 489147"/>
                <a:gd name="connsiteX34" fmla="*/ 346908 w 481245"/>
                <a:gd name="connsiteY34" fmla="*/ 219682 h 489147"/>
                <a:gd name="connsiteX35" fmla="*/ 262354 w 481245"/>
                <a:gd name="connsiteY35" fmla="*/ 219682 h 489147"/>
                <a:gd name="connsiteX36" fmla="*/ 219682 w 481245"/>
                <a:gd name="connsiteY36" fmla="*/ 219682 h 489147"/>
                <a:gd name="connsiteX37" fmla="*/ 177800 w 481245"/>
                <a:gd name="connsiteY37" fmla="*/ 207828 h 489147"/>
                <a:gd name="connsiteX38" fmla="*/ 135918 w 481245"/>
                <a:gd name="connsiteY38" fmla="*/ 219682 h 489147"/>
                <a:gd name="connsiteX39" fmla="*/ 93247 w 481245"/>
                <a:gd name="connsiteY39" fmla="*/ 219682 h 489147"/>
                <a:gd name="connsiteX40" fmla="*/ 51364 w 481245"/>
                <a:gd name="connsiteY40" fmla="*/ 207828 h 489147"/>
                <a:gd name="connsiteX41" fmla="*/ 26078 w 481245"/>
                <a:gd name="connsiteY41" fmla="*/ 211779 h 489147"/>
                <a:gd name="connsiteX42" fmla="*/ 241808 w 481245"/>
                <a:gd name="connsiteY42" fmla="*/ 23707 h 489147"/>
                <a:gd name="connsiteX43" fmla="*/ 457539 w 481245"/>
                <a:gd name="connsiteY43" fmla="*/ 211779 h 489147"/>
                <a:gd name="connsiteX44" fmla="*/ 431462 w 481245"/>
                <a:gd name="connsiteY44" fmla="*/ 207828 h 489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81245" h="489147">
                  <a:moveTo>
                    <a:pt x="241018" y="0"/>
                  </a:moveTo>
                  <a:cubicBezTo>
                    <a:pt x="111422" y="0"/>
                    <a:pt x="5532" y="101148"/>
                    <a:pt x="0" y="230745"/>
                  </a:cubicBezTo>
                  <a:cubicBezTo>
                    <a:pt x="0" y="233906"/>
                    <a:pt x="791" y="237067"/>
                    <a:pt x="3161" y="239437"/>
                  </a:cubicBezTo>
                  <a:cubicBezTo>
                    <a:pt x="7112" y="243388"/>
                    <a:pt x="14224" y="244179"/>
                    <a:pt x="18966" y="241018"/>
                  </a:cubicBezTo>
                  <a:cubicBezTo>
                    <a:pt x="37141" y="228374"/>
                    <a:pt x="64798" y="228374"/>
                    <a:pt x="82973" y="241018"/>
                  </a:cubicBezTo>
                  <a:cubicBezTo>
                    <a:pt x="85344" y="242598"/>
                    <a:pt x="86924" y="243388"/>
                    <a:pt x="89295" y="243388"/>
                  </a:cubicBezTo>
                  <a:lnTo>
                    <a:pt x="139079" y="243388"/>
                  </a:lnTo>
                  <a:cubicBezTo>
                    <a:pt x="141450" y="243388"/>
                    <a:pt x="143821" y="242598"/>
                    <a:pt x="145401" y="241018"/>
                  </a:cubicBezTo>
                  <a:cubicBezTo>
                    <a:pt x="163576" y="228374"/>
                    <a:pt x="191234" y="228374"/>
                    <a:pt x="209409" y="241018"/>
                  </a:cubicBezTo>
                  <a:cubicBezTo>
                    <a:pt x="211780" y="242598"/>
                    <a:pt x="213360" y="243388"/>
                    <a:pt x="216521" y="243388"/>
                  </a:cubicBezTo>
                  <a:lnTo>
                    <a:pt x="229164" y="243388"/>
                  </a:lnTo>
                  <a:lnTo>
                    <a:pt x="229164" y="450427"/>
                  </a:lnTo>
                  <a:cubicBezTo>
                    <a:pt x="229164" y="471763"/>
                    <a:pt x="246549" y="489147"/>
                    <a:pt x="267886" y="489147"/>
                  </a:cubicBezTo>
                  <a:cubicBezTo>
                    <a:pt x="289222" y="489147"/>
                    <a:pt x="306607" y="471763"/>
                    <a:pt x="306607" y="450427"/>
                  </a:cubicBezTo>
                  <a:lnTo>
                    <a:pt x="306607" y="421979"/>
                  </a:lnTo>
                  <a:cubicBezTo>
                    <a:pt x="306607" y="415657"/>
                    <a:pt x="301075" y="410125"/>
                    <a:pt x="294753" y="410125"/>
                  </a:cubicBezTo>
                  <a:cubicBezTo>
                    <a:pt x="288431" y="410125"/>
                    <a:pt x="282900" y="415657"/>
                    <a:pt x="282900" y="421979"/>
                  </a:cubicBezTo>
                  <a:lnTo>
                    <a:pt x="282900" y="450427"/>
                  </a:lnTo>
                  <a:cubicBezTo>
                    <a:pt x="282900" y="458329"/>
                    <a:pt x="276578" y="465441"/>
                    <a:pt x="267886" y="465441"/>
                  </a:cubicBezTo>
                  <a:cubicBezTo>
                    <a:pt x="259983" y="465441"/>
                    <a:pt x="252871" y="459119"/>
                    <a:pt x="252871" y="450427"/>
                  </a:cubicBezTo>
                  <a:lnTo>
                    <a:pt x="252871" y="242598"/>
                  </a:lnTo>
                  <a:lnTo>
                    <a:pt x="265515" y="242598"/>
                  </a:lnTo>
                  <a:cubicBezTo>
                    <a:pt x="267886" y="242598"/>
                    <a:pt x="270256" y="241808"/>
                    <a:pt x="271837" y="240227"/>
                  </a:cubicBezTo>
                  <a:cubicBezTo>
                    <a:pt x="290012" y="227584"/>
                    <a:pt x="317669" y="227584"/>
                    <a:pt x="335844" y="240227"/>
                  </a:cubicBezTo>
                  <a:cubicBezTo>
                    <a:pt x="338215" y="241808"/>
                    <a:pt x="339796" y="242598"/>
                    <a:pt x="342167" y="242598"/>
                  </a:cubicBezTo>
                  <a:lnTo>
                    <a:pt x="391951" y="242598"/>
                  </a:lnTo>
                  <a:cubicBezTo>
                    <a:pt x="394321" y="242598"/>
                    <a:pt x="396692" y="241808"/>
                    <a:pt x="398272" y="240227"/>
                  </a:cubicBezTo>
                  <a:cubicBezTo>
                    <a:pt x="416447" y="227584"/>
                    <a:pt x="444105" y="227584"/>
                    <a:pt x="462280" y="240227"/>
                  </a:cubicBezTo>
                  <a:cubicBezTo>
                    <a:pt x="464651" y="241808"/>
                    <a:pt x="467022" y="242598"/>
                    <a:pt x="469392" y="242598"/>
                  </a:cubicBezTo>
                  <a:cubicBezTo>
                    <a:pt x="472553" y="242598"/>
                    <a:pt x="475714" y="241018"/>
                    <a:pt x="478084" y="238647"/>
                  </a:cubicBezTo>
                  <a:cubicBezTo>
                    <a:pt x="480455" y="236276"/>
                    <a:pt x="481246" y="233116"/>
                    <a:pt x="481246" y="229955"/>
                  </a:cubicBezTo>
                  <a:cubicBezTo>
                    <a:pt x="476504" y="101148"/>
                    <a:pt x="370614" y="0"/>
                    <a:pt x="241018" y="0"/>
                  </a:cubicBezTo>
                  <a:close/>
                  <a:moveTo>
                    <a:pt x="431462" y="207828"/>
                  </a:moveTo>
                  <a:cubicBezTo>
                    <a:pt x="416447" y="207828"/>
                    <a:pt x="401433" y="211779"/>
                    <a:pt x="389580" y="219682"/>
                  </a:cubicBezTo>
                  <a:lnTo>
                    <a:pt x="346908" y="219682"/>
                  </a:lnTo>
                  <a:cubicBezTo>
                    <a:pt x="321621" y="203877"/>
                    <a:pt x="287641" y="203877"/>
                    <a:pt x="262354" y="219682"/>
                  </a:cubicBezTo>
                  <a:lnTo>
                    <a:pt x="219682" y="219682"/>
                  </a:lnTo>
                  <a:cubicBezTo>
                    <a:pt x="207038" y="211779"/>
                    <a:pt x="192814" y="207828"/>
                    <a:pt x="177800" y="207828"/>
                  </a:cubicBezTo>
                  <a:cubicBezTo>
                    <a:pt x="162786" y="207828"/>
                    <a:pt x="147772" y="211779"/>
                    <a:pt x="135918" y="219682"/>
                  </a:cubicBezTo>
                  <a:lnTo>
                    <a:pt x="93247" y="219682"/>
                  </a:lnTo>
                  <a:cubicBezTo>
                    <a:pt x="80603" y="211779"/>
                    <a:pt x="66379" y="207828"/>
                    <a:pt x="51364" y="207828"/>
                  </a:cubicBezTo>
                  <a:cubicBezTo>
                    <a:pt x="42672" y="207828"/>
                    <a:pt x="33980" y="209409"/>
                    <a:pt x="26078" y="211779"/>
                  </a:cubicBezTo>
                  <a:cubicBezTo>
                    <a:pt x="40302" y="105099"/>
                    <a:pt x="131967" y="23707"/>
                    <a:pt x="241808" y="23707"/>
                  </a:cubicBezTo>
                  <a:cubicBezTo>
                    <a:pt x="351649" y="23707"/>
                    <a:pt x="443315" y="105099"/>
                    <a:pt x="457539" y="211779"/>
                  </a:cubicBezTo>
                  <a:cubicBezTo>
                    <a:pt x="448847" y="208619"/>
                    <a:pt x="440154" y="207828"/>
                    <a:pt x="431462" y="20782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E479080-423B-4255-91B2-BE7EEE59F5FF}"/>
                </a:ext>
              </a:extLst>
            </p:cNvPr>
            <p:cNvSpPr/>
            <p:nvPr/>
          </p:nvSpPr>
          <p:spPr>
            <a:xfrm>
              <a:off x="6638268" y="3169806"/>
              <a:ext cx="69978" cy="148561"/>
            </a:xfrm>
            <a:custGeom>
              <a:avLst/>
              <a:gdLst>
                <a:gd name="connsiteX0" fmla="*/ 38545 w 69978"/>
                <a:gd name="connsiteY0" fmla="*/ 42672 h 148561"/>
                <a:gd name="connsiteX1" fmla="*/ 51188 w 69978"/>
                <a:gd name="connsiteY1" fmla="*/ 45043 h 148561"/>
                <a:gd name="connsiteX2" fmla="*/ 67783 w 69978"/>
                <a:gd name="connsiteY2" fmla="*/ 41882 h 148561"/>
                <a:gd name="connsiteX3" fmla="*/ 64622 w 69978"/>
                <a:gd name="connsiteY3" fmla="*/ 25287 h 148561"/>
                <a:gd name="connsiteX4" fmla="*/ 47237 w 69978"/>
                <a:gd name="connsiteY4" fmla="*/ 18965 h 148561"/>
                <a:gd name="connsiteX5" fmla="*/ 47237 w 69978"/>
                <a:gd name="connsiteY5" fmla="*/ 11853 h 148561"/>
                <a:gd name="connsiteX6" fmla="*/ 35384 w 69978"/>
                <a:gd name="connsiteY6" fmla="*/ 0 h 148561"/>
                <a:gd name="connsiteX7" fmla="*/ 23531 w 69978"/>
                <a:gd name="connsiteY7" fmla="*/ 11853 h 148561"/>
                <a:gd name="connsiteX8" fmla="*/ 23531 w 69978"/>
                <a:gd name="connsiteY8" fmla="*/ 21336 h 148561"/>
                <a:gd name="connsiteX9" fmla="*/ 1404 w 69978"/>
                <a:gd name="connsiteY9" fmla="*/ 52154 h 148561"/>
                <a:gd name="connsiteX10" fmla="*/ 33013 w 69978"/>
                <a:gd name="connsiteY10" fmla="*/ 84554 h 148561"/>
                <a:gd name="connsiteX11" fmla="*/ 35384 w 69978"/>
                <a:gd name="connsiteY11" fmla="*/ 85344 h 148561"/>
                <a:gd name="connsiteX12" fmla="*/ 45657 w 69978"/>
                <a:gd name="connsiteY12" fmla="*/ 95617 h 148561"/>
                <a:gd name="connsiteX13" fmla="*/ 31433 w 69978"/>
                <a:gd name="connsiteY13" fmla="*/ 105099 h 148561"/>
                <a:gd name="connsiteX14" fmla="*/ 18789 w 69978"/>
                <a:gd name="connsiteY14" fmla="*/ 102729 h 148561"/>
                <a:gd name="connsiteX15" fmla="*/ 2195 w 69978"/>
                <a:gd name="connsiteY15" fmla="*/ 105890 h 148561"/>
                <a:gd name="connsiteX16" fmla="*/ 5356 w 69978"/>
                <a:gd name="connsiteY16" fmla="*/ 122484 h 148561"/>
                <a:gd name="connsiteX17" fmla="*/ 22741 w 69978"/>
                <a:gd name="connsiteY17" fmla="*/ 128806 h 148561"/>
                <a:gd name="connsiteX18" fmla="*/ 22741 w 69978"/>
                <a:gd name="connsiteY18" fmla="*/ 136708 h 148561"/>
                <a:gd name="connsiteX19" fmla="*/ 34594 w 69978"/>
                <a:gd name="connsiteY19" fmla="*/ 148562 h 148561"/>
                <a:gd name="connsiteX20" fmla="*/ 46447 w 69978"/>
                <a:gd name="connsiteY20" fmla="*/ 136708 h 148561"/>
                <a:gd name="connsiteX21" fmla="*/ 46447 w 69978"/>
                <a:gd name="connsiteY21" fmla="*/ 127226 h 148561"/>
                <a:gd name="connsiteX22" fmla="*/ 68573 w 69978"/>
                <a:gd name="connsiteY22" fmla="*/ 96407 h 148561"/>
                <a:gd name="connsiteX23" fmla="*/ 40916 w 69978"/>
                <a:gd name="connsiteY23" fmla="*/ 63218 h 148561"/>
                <a:gd name="connsiteX24" fmla="*/ 37755 w 69978"/>
                <a:gd name="connsiteY24" fmla="*/ 62428 h 148561"/>
                <a:gd name="connsiteX25" fmla="*/ 23531 w 69978"/>
                <a:gd name="connsiteY25" fmla="*/ 52945 h 148561"/>
                <a:gd name="connsiteX26" fmla="*/ 38545 w 69978"/>
                <a:gd name="connsiteY26" fmla="*/ 42672 h 14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978" h="148561">
                  <a:moveTo>
                    <a:pt x="38545" y="42672"/>
                  </a:moveTo>
                  <a:cubicBezTo>
                    <a:pt x="44077" y="42672"/>
                    <a:pt x="49608" y="44252"/>
                    <a:pt x="51188" y="45043"/>
                  </a:cubicBezTo>
                  <a:cubicBezTo>
                    <a:pt x="56720" y="48994"/>
                    <a:pt x="63832" y="47413"/>
                    <a:pt x="67783" y="41882"/>
                  </a:cubicBezTo>
                  <a:cubicBezTo>
                    <a:pt x="71734" y="36350"/>
                    <a:pt x="70154" y="29238"/>
                    <a:pt x="64622" y="25287"/>
                  </a:cubicBezTo>
                  <a:cubicBezTo>
                    <a:pt x="60671" y="22126"/>
                    <a:pt x="54349" y="20546"/>
                    <a:pt x="47237" y="18965"/>
                  </a:cubicBezTo>
                  <a:lnTo>
                    <a:pt x="47237" y="11853"/>
                  </a:lnTo>
                  <a:cubicBezTo>
                    <a:pt x="47237" y="5531"/>
                    <a:pt x="41706" y="0"/>
                    <a:pt x="35384" y="0"/>
                  </a:cubicBezTo>
                  <a:cubicBezTo>
                    <a:pt x="29062" y="0"/>
                    <a:pt x="23531" y="5531"/>
                    <a:pt x="23531" y="11853"/>
                  </a:cubicBezTo>
                  <a:lnTo>
                    <a:pt x="23531" y="21336"/>
                  </a:lnTo>
                  <a:cubicBezTo>
                    <a:pt x="8517" y="26868"/>
                    <a:pt x="1404" y="39511"/>
                    <a:pt x="1404" y="52154"/>
                  </a:cubicBezTo>
                  <a:cubicBezTo>
                    <a:pt x="1404" y="76651"/>
                    <a:pt x="24321" y="82183"/>
                    <a:pt x="33013" y="84554"/>
                  </a:cubicBezTo>
                  <a:lnTo>
                    <a:pt x="35384" y="85344"/>
                  </a:lnTo>
                  <a:cubicBezTo>
                    <a:pt x="45657" y="88505"/>
                    <a:pt x="45657" y="92456"/>
                    <a:pt x="45657" y="95617"/>
                  </a:cubicBezTo>
                  <a:cubicBezTo>
                    <a:pt x="45657" y="103519"/>
                    <a:pt x="36964" y="105099"/>
                    <a:pt x="31433" y="105099"/>
                  </a:cubicBezTo>
                  <a:cubicBezTo>
                    <a:pt x="25902" y="105099"/>
                    <a:pt x="20370" y="103519"/>
                    <a:pt x="18789" y="102729"/>
                  </a:cubicBezTo>
                  <a:cubicBezTo>
                    <a:pt x="13258" y="98778"/>
                    <a:pt x="6146" y="100358"/>
                    <a:pt x="2195" y="105890"/>
                  </a:cubicBezTo>
                  <a:cubicBezTo>
                    <a:pt x="-1756" y="111421"/>
                    <a:pt x="-176" y="118533"/>
                    <a:pt x="5356" y="122484"/>
                  </a:cubicBezTo>
                  <a:cubicBezTo>
                    <a:pt x="9307" y="125645"/>
                    <a:pt x="15628" y="127226"/>
                    <a:pt x="22741" y="128806"/>
                  </a:cubicBezTo>
                  <a:lnTo>
                    <a:pt x="22741" y="136708"/>
                  </a:lnTo>
                  <a:cubicBezTo>
                    <a:pt x="22741" y="143030"/>
                    <a:pt x="28272" y="148562"/>
                    <a:pt x="34594" y="148562"/>
                  </a:cubicBezTo>
                  <a:cubicBezTo>
                    <a:pt x="40916" y="148562"/>
                    <a:pt x="46447" y="143030"/>
                    <a:pt x="46447" y="136708"/>
                  </a:cubicBezTo>
                  <a:lnTo>
                    <a:pt x="46447" y="127226"/>
                  </a:lnTo>
                  <a:cubicBezTo>
                    <a:pt x="61462" y="121694"/>
                    <a:pt x="68573" y="109051"/>
                    <a:pt x="68573" y="96407"/>
                  </a:cubicBezTo>
                  <a:cubicBezTo>
                    <a:pt x="68573" y="86924"/>
                    <a:pt x="64622" y="70330"/>
                    <a:pt x="40916" y="63218"/>
                  </a:cubicBezTo>
                  <a:cubicBezTo>
                    <a:pt x="40125" y="63218"/>
                    <a:pt x="38545" y="62428"/>
                    <a:pt x="37755" y="62428"/>
                  </a:cubicBezTo>
                  <a:cubicBezTo>
                    <a:pt x="25902" y="59267"/>
                    <a:pt x="23531" y="56896"/>
                    <a:pt x="23531" y="52945"/>
                  </a:cubicBezTo>
                  <a:cubicBezTo>
                    <a:pt x="24321" y="43462"/>
                    <a:pt x="33804" y="42672"/>
                    <a:pt x="38545" y="4267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1ABDB7A8-9BA8-4518-B912-31F0F8ED7D8C}"/>
              </a:ext>
            </a:extLst>
          </p:cNvPr>
          <p:cNvSpPr/>
          <p:nvPr/>
        </p:nvSpPr>
        <p:spPr>
          <a:xfrm>
            <a:off x="7626660" y="3121602"/>
            <a:ext cx="406173" cy="487566"/>
          </a:xfrm>
          <a:custGeom>
            <a:avLst/>
            <a:gdLst>
              <a:gd name="connsiteX0" fmla="*/ 330313 w 406173"/>
              <a:gd name="connsiteY0" fmla="*/ 312928 h 487566"/>
              <a:gd name="connsiteX1" fmla="*/ 250501 w 406173"/>
              <a:gd name="connsiteY1" fmla="*/ 312928 h 487566"/>
              <a:gd name="connsiteX2" fmla="*/ 250501 w 406173"/>
              <a:gd name="connsiteY2" fmla="*/ 218891 h 487566"/>
              <a:gd name="connsiteX3" fmla="*/ 317669 w 406173"/>
              <a:gd name="connsiteY3" fmla="*/ 114582 h 487566"/>
              <a:gd name="connsiteX4" fmla="*/ 203087 w 406173"/>
              <a:gd name="connsiteY4" fmla="*/ 0 h 487566"/>
              <a:gd name="connsiteX5" fmla="*/ 88505 w 406173"/>
              <a:gd name="connsiteY5" fmla="*/ 114582 h 487566"/>
              <a:gd name="connsiteX6" fmla="*/ 155674 w 406173"/>
              <a:gd name="connsiteY6" fmla="*/ 218891 h 487566"/>
              <a:gd name="connsiteX7" fmla="*/ 155674 w 406173"/>
              <a:gd name="connsiteY7" fmla="*/ 312928 h 487566"/>
              <a:gd name="connsiteX8" fmla="*/ 75861 w 406173"/>
              <a:gd name="connsiteY8" fmla="*/ 312928 h 487566"/>
              <a:gd name="connsiteX9" fmla="*/ 0 w 406173"/>
              <a:gd name="connsiteY9" fmla="*/ 410125 h 487566"/>
              <a:gd name="connsiteX10" fmla="*/ 0 w 406173"/>
              <a:gd name="connsiteY10" fmla="*/ 411706 h 487566"/>
              <a:gd name="connsiteX11" fmla="*/ 11853 w 406173"/>
              <a:gd name="connsiteY11" fmla="*/ 423559 h 487566"/>
              <a:gd name="connsiteX12" fmla="*/ 24497 w 406173"/>
              <a:gd name="connsiteY12" fmla="*/ 423559 h 487566"/>
              <a:gd name="connsiteX13" fmla="*/ 24497 w 406173"/>
              <a:gd name="connsiteY13" fmla="*/ 475714 h 487566"/>
              <a:gd name="connsiteX14" fmla="*/ 36350 w 406173"/>
              <a:gd name="connsiteY14" fmla="*/ 487567 h 487566"/>
              <a:gd name="connsiteX15" fmla="*/ 369824 w 406173"/>
              <a:gd name="connsiteY15" fmla="*/ 487567 h 487566"/>
              <a:gd name="connsiteX16" fmla="*/ 381677 w 406173"/>
              <a:gd name="connsiteY16" fmla="*/ 475714 h 487566"/>
              <a:gd name="connsiteX17" fmla="*/ 381677 w 406173"/>
              <a:gd name="connsiteY17" fmla="*/ 423559 h 487566"/>
              <a:gd name="connsiteX18" fmla="*/ 394321 w 406173"/>
              <a:gd name="connsiteY18" fmla="*/ 423559 h 487566"/>
              <a:gd name="connsiteX19" fmla="*/ 406174 w 406173"/>
              <a:gd name="connsiteY19" fmla="*/ 411706 h 487566"/>
              <a:gd name="connsiteX20" fmla="*/ 406174 w 406173"/>
              <a:gd name="connsiteY20" fmla="*/ 410125 h 487566"/>
              <a:gd name="connsiteX21" fmla="*/ 330313 w 406173"/>
              <a:gd name="connsiteY21" fmla="*/ 312928 h 487566"/>
              <a:gd name="connsiteX22" fmla="*/ 171478 w 406173"/>
              <a:gd name="connsiteY22" fmla="*/ 199926 h 487566"/>
              <a:gd name="connsiteX23" fmla="*/ 112212 w 406173"/>
              <a:gd name="connsiteY23" fmla="*/ 114582 h 487566"/>
              <a:gd name="connsiteX24" fmla="*/ 203087 w 406173"/>
              <a:gd name="connsiteY24" fmla="*/ 23707 h 487566"/>
              <a:gd name="connsiteX25" fmla="*/ 293963 w 406173"/>
              <a:gd name="connsiteY25" fmla="*/ 114582 h 487566"/>
              <a:gd name="connsiteX26" fmla="*/ 234696 w 406173"/>
              <a:gd name="connsiteY26" fmla="*/ 199926 h 487566"/>
              <a:gd name="connsiteX27" fmla="*/ 226794 w 406173"/>
              <a:gd name="connsiteY27" fmla="*/ 210989 h 487566"/>
              <a:gd name="connsiteX28" fmla="*/ 226794 w 406173"/>
              <a:gd name="connsiteY28" fmla="*/ 312928 h 487566"/>
              <a:gd name="connsiteX29" fmla="*/ 179381 w 406173"/>
              <a:gd name="connsiteY29" fmla="*/ 312928 h 487566"/>
              <a:gd name="connsiteX30" fmla="*/ 179381 w 406173"/>
              <a:gd name="connsiteY30" fmla="*/ 210989 h 487566"/>
              <a:gd name="connsiteX31" fmla="*/ 171478 w 406173"/>
              <a:gd name="connsiteY31" fmla="*/ 199926 h 487566"/>
              <a:gd name="connsiteX32" fmla="*/ 357971 w 406173"/>
              <a:gd name="connsiteY32" fmla="*/ 463860 h 487566"/>
              <a:gd name="connsiteX33" fmla="*/ 48203 w 406173"/>
              <a:gd name="connsiteY33" fmla="*/ 463860 h 487566"/>
              <a:gd name="connsiteX34" fmla="*/ 48203 w 406173"/>
              <a:gd name="connsiteY34" fmla="*/ 423559 h 487566"/>
              <a:gd name="connsiteX35" fmla="*/ 357971 w 406173"/>
              <a:gd name="connsiteY35" fmla="*/ 423559 h 487566"/>
              <a:gd name="connsiteX36" fmla="*/ 357971 w 406173"/>
              <a:gd name="connsiteY36" fmla="*/ 463860 h 487566"/>
              <a:gd name="connsiteX37" fmla="*/ 369824 w 406173"/>
              <a:gd name="connsiteY37" fmla="*/ 399852 h 487566"/>
              <a:gd name="connsiteX38" fmla="*/ 36350 w 406173"/>
              <a:gd name="connsiteY38" fmla="*/ 399852 h 487566"/>
              <a:gd name="connsiteX39" fmla="*/ 24497 w 406173"/>
              <a:gd name="connsiteY39" fmla="*/ 399852 h 487566"/>
              <a:gd name="connsiteX40" fmla="*/ 75861 w 406173"/>
              <a:gd name="connsiteY40" fmla="*/ 336635 h 487566"/>
              <a:gd name="connsiteX41" fmla="*/ 167527 w 406173"/>
              <a:gd name="connsiteY41" fmla="*/ 336635 h 487566"/>
              <a:gd name="connsiteX42" fmla="*/ 238647 w 406173"/>
              <a:gd name="connsiteY42" fmla="*/ 336635 h 487566"/>
              <a:gd name="connsiteX43" fmla="*/ 330313 w 406173"/>
              <a:gd name="connsiteY43" fmla="*/ 336635 h 487566"/>
              <a:gd name="connsiteX44" fmla="*/ 381677 w 406173"/>
              <a:gd name="connsiteY44" fmla="*/ 399852 h 487566"/>
              <a:gd name="connsiteX45" fmla="*/ 369824 w 406173"/>
              <a:gd name="connsiteY45" fmla="*/ 399852 h 48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406173" h="487566">
                <a:moveTo>
                  <a:pt x="330313" y="312928"/>
                </a:moveTo>
                <a:lnTo>
                  <a:pt x="250501" y="312928"/>
                </a:lnTo>
                <a:lnTo>
                  <a:pt x="250501" y="218891"/>
                </a:lnTo>
                <a:cubicBezTo>
                  <a:pt x="290802" y="200716"/>
                  <a:pt x="317669" y="159625"/>
                  <a:pt x="317669" y="114582"/>
                </a:cubicBezTo>
                <a:cubicBezTo>
                  <a:pt x="317669" y="51364"/>
                  <a:pt x="266305" y="0"/>
                  <a:pt x="203087" y="0"/>
                </a:cubicBezTo>
                <a:cubicBezTo>
                  <a:pt x="139869" y="0"/>
                  <a:pt x="88505" y="51364"/>
                  <a:pt x="88505" y="114582"/>
                </a:cubicBezTo>
                <a:cubicBezTo>
                  <a:pt x="88505" y="159625"/>
                  <a:pt x="115372" y="200716"/>
                  <a:pt x="155674" y="218891"/>
                </a:cubicBezTo>
                <a:lnTo>
                  <a:pt x="155674" y="312928"/>
                </a:lnTo>
                <a:lnTo>
                  <a:pt x="75861" y="312928"/>
                </a:lnTo>
                <a:cubicBezTo>
                  <a:pt x="33979" y="312928"/>
                  <a:pt x="0" y="356390"/>
                  <a:pt x="0" y="410125"/>
                </a:cubicBezTo>
                <a:lnTo>
                  <a:pt x="0" y="411706"/>
                </a:lnTo>
                <a:cubicBezTo>
                  <a:pt x="0" y="418027"/>
                  <a:pt x="5532" y="423559"/>
                  <a:pt x="11853" y="423559"/>
                </a:cubicBezTo>
                <a:lnTo>
                  <a:pt x="24497" y="423559"/>
                </a:lnTo>
                <a:lnTo>
                  <a:pt x="24497" y="475714"/>
                </a:lnTo>
                <a:cubicBezTo>
                  <a:pt x="24497" y="482036"/>
                  <a:pt x="30028" y="487567"/>
                  <a:pt x="36350" y="487567"/>
                </a:cubicBezTo>
                <a:lnTo>
                  <a:pt x="369824" y="487567"/>
                </a:lnTo>
                <a:cubicBezTo>
                  <a:pt x="376146" y="487567"/>
                  <a:pt x="381677" y="482036"/>
                  <a:pt x="381677" y="475714"/>
                </a:cubicBezTo>
                <a:lnTo>
                  <a:pt x="381677" y="423559"/>
                </a:lnTo>
                <a:lnTo>
                  <a:pt x="394321" y="423559"/>
                </a:lnTo>
                <a:cubicBezTo>
                  <a:pt x="400643" y="423559"/>
                  <a:pt x="406174" y="418027"/>
                  <a:pt x="406174" y="411706"/>
                </a:cubicBezTo>
                <a:cubicBezTo>
                  <a:pt x="406174" y="411706"/>
                  <a:pt x="406174" y="410916"/>
                  <a:pt x="406174" y="410125"/>
                </a:cubicBezTo>
                <a:cubicBezTo>
                  <a:pt x="406174" y="356390"/>
                  <a:pt x="372194" y="312928"/>
                  <a:pt x="330313" y="312928"/>
                </a:cubicBezTo>
                <a:close/>
                <a:moveTo>
                  <a:pt x="171478" y="199926"/>
                </a:moveTo>
                <a:cubicBezTo>
                  <a:pt x="135918" y="186492"/>
                  <a:pt x="112212" y="152513"/>
                  <a:pt x="112212" y="114582"/>
                </a:cubicBezTo>
                <a:cubicBezTo>
                  <a:pt x="112212" y="64798"/>
                  <a:pt x="153303" y="23707"/>
                  <a:pt x="203087" y="23707"/>
                </a:cubicBezTo>
                <a:cubicBezTo>
                  <a:pt x="252871" y="23707"/>
                  <a:pt x="293963" y="64798"/>
                  <a:pt x="293963" y="114582"/>
                </a:cubicBezTo>
                <a:cubicBezTo>
                  <a:pt x="293963" y="152513"/>
                  <a:pt x="270256" y="186492"/>
                  <a:pt x="234696" y="199926"/>
                </a:cubicBezTo>
                <a:cubicBezTo>
                  <a:pt x="229954" y="201507"/>
                  <a:pt x="226794" y="206248"/>
                  <a:pt x="226794" y="210989"/>
                </a:cubicBezTo>
                <a:lnTo>
                  <a:pt x="226794" y="312928"/>
                </a:lnTo>
                <a:lnTo>
                  <a:pt x="179381" y="312928"/>
                </a:lnTo>
                <a:lnTo>
                  <a:pt x="179381" y="210989"/>
                </a:lnTo>
                <a:cubicBezTo>
                  <a:pt x="179381" y="206248"/>
                  <a:pt x="176219" y="201507"/>
                  <a:pt x="171478" y="199926"/>
                </a:cubicBezTo>
                <a:close/>
                <a:moveTo>
                  <a:pt x="357971" y="463860"/>
                </a:moveTo>
                <a:lnTo>
                  <a:pt x="48203" y="463860"/>
                </a:lnTo>
                <a:lnTo>
                  <a:pt x="48203" y="423559"/>
                </a:lnTo>
                <a:lnTo>
                  <a:pt x="357971" y="423559"/>
                </a:lnTo>
                <a:lnTo>
                  <a:pt x="357971" y="463860"/>
                </a:lnTo>
                <a:close/>
                <a:moveTo>
                  <a:pt x="369824" y="399852"/>
                </a:moveTo>
                <a:lnTo>
                  <a:pt x="36350" y="399852"/>
                </a:lnTo>
                <a:lnTo>
                  <a:pt x="24497" y="399852"/>
                </a:lnTo>
                <a:cubicBezTo>
                  <a:pt x="28448" y="365083"/>
                  <a:pt x="50574" y="336635"/>
                  <a:pt x="75861" y="336635"/>
                </a:cubicBezTo>
                <a:lnTo>
                  <a:pt x="167527" y="336635"/>
                </a:lnTo>
                <a:lnTo>
                  <a:pt x="238647" y="336635"/>
                </a:lnTo>
                <a:lnTo>
                  <a:pt x="330313" y="336635"/>
                </a:lnTo>
                <a:cubicBezTo>
                  <a:pt x="356390" y="336635"/>
                  <a:pt x="377726" y="364292"/>
                  <a:pt x="381677" y="399852"/>
                </a:cubicBezTo>
                <a:lnTo>
                  <a:pt x="369824" y="399852"/>
                </a:ln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3256C25F-B8EE-429F-85DF-DE4AA4783F62}"/>
              </a:ext>
            </a:extLst>
          </p:cNvPr>
          <p:cNvSpPr/>
          <p:nvPr/>
        </p:nvSpPr>
        <p:spPr>
          <a:xfrm>
            <a:off x="8741664" y="3119231"/>
            <a:ext cx="488388" cy="493098"/>
          </a:xfrm>
          <a:custGeom>
            <a:avLst/>
            <a:gdLst>
              <a:gd name="connsiteX0" fmla="*/ 487567 w 488388"/>
              <a:gd name="connsiteY0" fmla="*/ 71910 h 493098"/>
              <a:gd name="connsiteX1" fmla="*/ 477293 w 488388"/>
              <a:gd name="connsiteY1" fmla="*/ 64008 h 493098"/>
              <a:gd name="connsiteX2" fmla="*/ 426720 w 488388"/>
              <a:gd name="connsiteY2" fmla="*/ 61637 h 493098"/>
              <a:gd name="connsiteX3" fmla="*/ 424349 w 488388"/>
              <a:gd name="connsiteY3" fmla="*/ 11063 h 493098"/>
              <a:gd name="connsiteX4" fmla="*/ 416447 w 488388"/>
              <a:gd name="connsiteY4" fmla="*/ 790 h 493098"/>
              <a:gd name="connsiteX5" fmla="*/ 403803 w 488388"/>
              <a:gd name="connsiteY5" fmla="*/ 3161 h 493098"/>
              <a:gd name="connsiteX6" fmla="*/ 355600 w 488388"/>
              <a:gd name="connsiteY6" fmla="*/ 51364 h 493098"/>
              <a:gd name="connsiteX7" fmla="*/ 237067 w 488388"/>
              <a:gd name="connsiteY7" fmla="*/ 18965 h 493098"/>
              <a:gd name="connsiteX8" fmla="*/ 0 w 488388"/>
              <a:gd name="connsiteY8" fmla="*/ 256032 h 493098"/>
              <a:gd name="connsiteX9" fmla="*/ 237067 w 488388"/>
              <a:gd name="connsiteY9" fmla="*/ 493099 h 493098"/>
              <a:gd name="connsiteX10" fmla="*/ 474133 w 488388"/>
              <a:gd name="connsiteY10" fmla="*/ 256032 h 493098"/>
              <a:gd name="connsiteX11" fmla="*/ 438573 w 488388"/>
              <a:gd name="connsiteY11" fmla="*/ 131177 h 493098"/>
              <a:gd name="connsiteX12" fmla="*/ 485987 w 488388"/>
              <a:gd name="connsiteY12" fmla="*/ 83763 h 493098"/>
              <a:gd name="connsiteX13" fmla="*/ 487567 w 488388"/>
              <a:gd name="connsiteY13" fmla="*/ 71910 h 493098"/>
              <a:gd name="connsiteX14" fmla="*/ 449636 w 488388"/>
              <a:gd name="connsiteY14" fmla="*/ 256032 h 493098"/>
              <a:gd name="connsiteX15" fmla="*/ 236276 w 488388"/>
              <a:gd name="connsiteY15" fmla="*/ 469392 h 493098"/>
              <a:gd name="connsiteX16" fmla="*/ 22916 w 488388"/>
              <a:gd name="connsiteY16" fmla="*/ 256032 h 493098"/>
              <a:gd name="connsiteX17" fmla="*/ 236276 w 488388"/>
              <a:gd name="connsiteY17" fmla="*/ 42672 h 493098"/>
              <a:gd name="connsiteX18" fmla="*/ 337424 w 488388"/>
              <a:gd name="connsiteY18" fmla="*/ 68749 h 493098"/>
              <a:gd name="connsiteX19" fmla="*/ 316089 w 488388"/>
              <a:gd name="connsiteY19" fmla="*/ 90085 h 493098"/>
              <a:gd name="connsiteX20" fmla="*/ 312928 w 488388"/>
              <a:gd name="connsiteY20" fmla="*/ 98778 h 493098"/>
              <a:gd name="connsiteX21" fmla="*/ 314508 w 488388"/>
              <a:gd name="connsiteY21" fmla="*/ 126435 h 493098"/>
              <a:gd name="connsiteX22" fmla="*/ 237067 w 488388"/>
              <a:gd name="connsiteY22" fmla="*/ 105100 h 493098"/>
              <a:gd name="connsiteX23" fmla="*/ 86133 w 488388"/>
              <a:gd name="connsiteY23" fmla="*/ 256032 h 493098"/>
              <a:gd name="connsiteX24" fmla="*/ 237067 w 488388"/>
              <a:gd name="connsiteY24" fmla="*/ 406964 h 493098"/>
              <a:gd name="connsiteX25" fmla="*/ 387999 w 488388"/>
              <a:gd name="connsiteY25" fmla="*/ 256032 h 493098"/>
              <a:gd name="connsiteX26" fmla="*/ 363502 w 488388"/>
              <a:gd name="connsiteY26" fmla="*/ 173849 h 493098"/>
              <a:gd name="connsiteX27" fmla="*/ 388789 w 488388"/>
              <a:gd name="connsiteY27" fmla="*/ 175429 h 493098"/>
              <a:gd name="connsiteX28" fmla="*/ 397481 w 488388"/>
              <a:gd name="connsiteY28" fmla="*/ 172268 h 493098"/>
              <a:gd name="connsiteX29" fmla="*/ 420398 w 488388"/>
              <a:gd name="connsiteY29" fmla="*/ 149352 h 493098"/>
              <a:gd name="connsiteX30" fmla="*/ 449636 w 488388"/>
              <a:gd name="connsiteY30" fmla="*/ 256032 h 493098"/>
              <a:gd name="connsiteX31" fmla="*/ 193604 w 488388"/>
              <a:gd name="connsiteY31" fmla="*/ 298704 h 493098"/>
              <a:gd name="connsiteX32" fmla="*/ 236276 w 488388"/>
              <a:gd name="connsiteY32" fmla="*/ 316089 h 493098"/>
              <a:gd name="connsiteX33" fmla="*/ 278948 w 488388"/>
              <a:gd name="connsiteY33" fmla="*/ 298704 h 493098"/>
              <a:gd name="connsiteX34" fmla="*/ 293172 w 488388"/>
              <a:gd name="connsiteY34" fmla="*/ 234696 h 493098"/>
              <a:gd name="connsiteX35" fmla="*/ 342166 w 488388"/>
              <a:gd name="connsiteY35" fmla="*/ 185702 h 493098"/>
              <a:gd name="connsiteX36" fmla="*/ 363502 w 488388"/>
              <a:gd name="connsiteY36" fmla="*/ 256032 h 493098"/>
              <a:gd name="connsiteX37" fmla="*/ 236276 w 488388"/>
              <a:gd name="connsiteY37" fmla="*/ 383258 h 493098"/>
              <a:gd name="connsiteX38" fmla="*/ 109050 w 488388"/>
              <a:gd name="connsiteY38" fmla="*/ 256032 h 493098"/>
              <a:gd name="connsiteX39" fmla="*/ 236276 w 488388"/>
              <a:gd name="connsiteY39" fmla="*/ 128806 h 493098"/>
              <a:gd name="connsiteX40" fmla="*/ 300284 w 488388"/>
              <a:gd name="connsiteY40" fmla="*/ 146191 h 493098"/>
              <a:gd name="connsiteX41" fmla="*/ 249710 w 488388"/>
              <a:gd name="connsiteY41" fmla="*/ 196765 h 493098"/>
              <a:gd name="connsiteX42" fmla="*/ 192813 w 488388"/>
              <a:gd name="connsiteY42" fmla="*/ 212570 h 493098"/>
              <a:gd name="connsiteX43" fmla="*/ 193604 w 488388"/>
              <a:gd name="connsiteY43" fmla="*/ 298704 h 493098"/>
              <a:gd name="connsiteX44" fmla="*/ 384838 w 488388"/>
              <a:gd name="connsiteY44" fmla="*/ 151723 h 493098"/>
              <a:gd name="connsiteX45" fmla="*/ 351649 w 488388"/>
              <a:gd name="connsiteY45" fmla="*/ 150142 h 493098"/>
              <a:gd name="connsiteX46" fmla="*/ 342956 w 488388"/>
              <a:gd name="connsiteY46" fmla="*/ 153303 h 493098"/>
              <a:gd name="connsiteX47" fmla="*/ 271836 w 488388"/>
              <a:gd name="connsiteY47" fmla="*/ 224423 h 493098"/>
              <a:gd name="connsiteX48" fmla="*/ 269466 w 488388"/>
              <a:gd name="connsiteY48" fmla="*/ 238647 h 493098"/>
              <a:gd name="connsiteX49" fmla="*/ 263143 w 488388"/>
              <a:gd name="connsiteY49" fmla="*/ 282900 h 493098"/>
              <a:gd name="connsiteX50" fmla="*/ 210989 w 488388"/>
              <a:gd name="connsiteY50" fmla="*/ 282900 h 493098"/>
              <a:gd name="connsiteX51" fmla="*/ 210989 w 488388"/>
              <a:gd name="connsiteY51" fmla="*/ 230745 h 493098"/>
              <a:gd name="connsiteX52" fmla="*/ 237067 w 488388"/>
              <a:gd name="connsiteY52" fmla="*/ 219682 h 493098"/>
              <a:gd name="connsiteX53" fmla="*/ 250500 w 488388"/>
              <a:gd name="connsiteY53" fmla="*/ 222052 h 493098"/>
              <a:gd name="connsiteX54" fmla="*/ 263143 w 488388"/>
              <a:gd name="connsiteY54" fmla="*/ 219682 h 493098"/>
              <a:gd name="connsiteX55" fmla="*/ 335844 w 488388"/>
              <a:gd name="connsiteY55" fmla="*/ 146981 h 493098"/>
              <a:gd name="connsiteX56" fmla="*/ 339005 w 488388"/>
              <a:gd name="connsiteY56" fmla="*/ 138289 h 493098"/>
              <a:gd name="connsiteX57" fmla="*/ 337424 w 488388"/>
              <a:gd name="connsiteY57" fmla="*/ 105100 h 493098"/>
              <a:gd name="connsiteX58" fmla="*/ 402222 w 488388"/>
              <a:gd name="connsiteY58" fmla="*/ 40301 h 493098"/>
              <a:gd name="connsiteX59" fmla="*/ 403803 w 488388"/>
              <a:gd name="connsiteY59" fmla="*/ 75071 h 493098"/>
              <a:gd name="connsiteX60" fmla="*/ 414867 w 488388"/>
              <a:gd name="connsiteY60" fmla="*/ 86134 h 493098"/>
              <a:gd name="connsiteX61" fmla="*/ 449636 w 488388"/>
              <a:gd name="connsiteY61" fmla="*/ 87715 h 493098"/>
              <a:gd name="connsiteX62" fmla="*/ 384838 w 488388"/>
              <a:gd name="connsiteY62" fmla="*/ 151723 h 493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488388" h="493098">
                <a:moveTo>
                  <a:pt x="487567" y="71910"/>
                </a:moveTo>
                <a:cubicBezTo>
                  <a:pt x="485987" y="67169"/>
                  <a:pt x="482036" y="64798"/>
                  <a:pt x="477293" y="64008"/>
                </a:cubicBezTo>
                <a:lnTo>
                  <a:pt x="426720" y="61637"/>
                </a:lnTo>
                <a:lnTo>
                  <a:pt x="424349" y="11063"/>
                </a:lnTo>
                <a:cubicBezTo>
                  <a:pt x="424349" y="6322"/>
                  <a:pt x="421188" y="2371"/>
                  <a:pt x="416447" y="790"/>
                </a:cubicBezTo>
                <a:cubicBezTo>
                  <a:pt x="411706" y="-790"/>
                  <a:pt x="406964" y="0"/>
                  <a:pt x="403803" y="3161"/>
                </a:cubicBezTo>
                <a:lnTo>
                  <a:pt x="355600" y="51364"/>
                </a:lnTo>
                <a:cubicBezTo>
                  <a:pt x="319249" y="30819"/>
                  <a:pt x="278948" y="18965"/>
                  <a:pt x="237067" y="18965"/>
                </a:cubicBezTo>
                <a:cubicBezTo>
                  <a:pt x="106680" y="18965"/>
                  <a:pt x="0" y="124855"/>
                  <a:pt x="0" y="256032"/>
                </a:cubicBezTo>
                <a:cubicBezTo>
                  <a:pt x="0" y="387209"/>
                  <a:pt x="105889" y="493099"/>
                  <a:pt x="237067" y="493099"/>
                </a:cubicBezTo>
                <a:cubicBezTo>
                  <a:pt x="368243" y="493099"/>
                  <a:pt x="474133" y="387209"/>
                  <a:pt x="474133" y="256032"/>
                </a:cubicBezTo>
                <a:cubicBezTo>
                  <a:pt x="474133" y="211780"/>
                  <a:pt x="461489" y="169108"/>
                  <a:pt x="438573" y="131177"/>
                </a:cubicBezTo>
                <a:lnTo>
                  <a:pt x="485987" y="83763"/>
                </a:lnTo>
                <a:cubicBezTo>
                  <a:pt x="488357" y="81393"/>
                  <a:pt x="489147" y="75861"/>
                  <a:pt x="487567" y="71910"/>
                </a:cubicBezTo>
                <a:close/>
                <a:moveTo>
                  <a:pt x="449636" y="256032"/>
                </a:moveTo>
                <a:cubicBezTo>
                  <a:pt x="449636" y="373775"/>
                  <a:pt x="354019" y="469392"/>
                  <a:pt x="236276" y="469392"/>
                </a:cubicBezTo>
                <a:cubicBezTo>
                  <a:pt x="118533" y="469392"/>
                  <a:pt x="22916" y="373775"/>
                  <a:pt x="22916" y="256032"/>
                </a:cubicBezTo>
                <a:cubicBezTo>
                  <a:pt x="22916" y="138289"/>
                  <a:pt x="118533" y="42672"/>
                  <a:pt x="236276" y="42672"/>
                </a:cubicBezTo>
                <a:cubicBezTo>
                  <a:pt x="271836" y="42672"/>
                  <a:pt x="306606" y="51364"/>
                  <a:pt x="337424" y="68749"/>
                </a:cubicBezTo>
                <a:lnTo>
                  <a:pt x="316089" y="90085"/>
                </a:lnTo>
                <a:cubicBezTo>
                  <a:pt x="313718" y="92456"/>
                  <a:pt x="312138" y="95617"/>
                  <a:pt x="312928" y="98778"/>
                </a:cubicBezTo>
                <a:lnTo>
                  <a:pt x="314508" y="126435"/>
                </a:lnTo>
                <a:cubicBezTo>
                  <a:pt x="290801" y="112212"/>
                  <a:pt x="264724" y="105100"/>
                  <a:pt x="237067" y="105100"/>
                </a:cubicBezTo>
                <a:cubicBezTo>
                  <a:pt x="154093" y="105100"/>
                  <a:pt x="86133" y="173059"/>
                  <a:pt x="86133" y="256032"/>
                </a:cubicBezTo>
                <a:cubicBezTo>
                  <a:pt x="86133" y="339005"/>
                  <a:pt x="154093" y="406964"/>
                  <a:pt x="237067" y="406964"/>
                </a:cubicBezTo>
                <a:cubicBezTo>
                  <a:pt x="320040" y="406964"/>
                  <a:pt x="387999" y="339005"/>
                  <a:pt x="387999" y="256032"/>
                </a:cubicBezTo>
                <a:cubicBezTo>
                  <a:pt x="387999" y="226794"/>
                  <a:pt x="379307" y="198346"/>
                  <a:pt x="363502" y="173849"/>
                </a:cubicBezTo>
                <a:lnTo>
                  <a:pt x="388789" y="175429"/>
                </a:lnTo>
                <a:cubicBezTo>
                  <a:pt x="391950" y="175429"/>
                  <a:pt x="395111" y="174639"/>
                  <a:pt x="397481" y="172268"/>
                </a:cubicBezTo>
                <a:lnTo>
                  <a:pt x="420398" y="149352"/>
                </a:lnTo>
                <a:cubicBezTo>
                  <a:pt x="439363" y="180961"/>
                  <a:pt x="449636" y="218101"/>
                  <a:pt x="449636" y="256032"/>
                </a:cubicBezTo>
                <a:close/>
                <a:moveTo>
                  <a:pt x="193604" y="298704"/>
                </a:moveTo>
                <a:cubicBezTo>
                  <a:pt x="205458" y="310557"/>
                  <a:pt x="221262" y="316089"/>
                  <a:pt x="236276" y="316089"/>
                </a:cubicBezTo>
                <a:cubicBezTo>
                  <a:pt x="251290" y="316089"/>
                  <a:pt x="267095" y="310557"/>
                  <a:pt x="278948" y="298704"/>
                </a:cubicBezTo>
                <a:cubicBezTo>
                  <a:pt x="295542" y="282109"/>
                  <a:pt x="301074" y="256822"/>
                  <a:pt x="293172" y="234696"/>
                </a:cubicBezTo>
                <a:lnTo>
                  <a:pt x="342166" y="185702"/>
                </a:lnTo>
                <a:cubicBezTo>
                  <a:pt x="355600" y="206248"/>
                  <a:pt x="363502" y="230745"/>
                  <a:pt x="363502" y="256032"/>
                </a:cubicBezTo>
                <a:cubicBezTo>
                  <a:pt x="363502" y="326362"/>
                  <a:pt x="306606" y="383258"/>
                  <a:pt x="236276" y="383258"/>
                </a:cubicBezTo>
                <a:cubicBezTo>
                  <a:pt x="165947" y="383258"/>
                  <a:pt x="109050" y="326362"/>
                  <a:pt x="109050" y="256032"/>
                </a:cubicBezTo>
                <a:cubicBezTo>
                  <a:pt x="109050" y="185702"/>
                  <a:pt x="165947" y="128806"/>
                  <a:pt x="236276" y="128806"/>
                </a:cubicBezTo>
                <a:cubicBezTo>
                  <a:pt x="259192" y="128806"/>
                  <a:pt x="281319" y="135128"/>
                  <a:pt x="300284" y="146191"/>
                </a:cubicBezTo>
                <a:lnTo>
                  <a:pt x="249710" y="196765"/>
                </a:lnTo>
                <a:cubicBezTo>
                  <a:pt x="229164" y="192024"/>
                  <a:pt x="207828" y="198346"/>
                  <a:pt x="192813" y="212570"/>
                </a:cubicBezTo>
                <a:cubicBezTo>
                  <a:pt x="169898" y="237067"/>
                  <a:pt x="169898" y="274997"/>
                  <a:pt x="193604" y="298704"/>
                </a:cubicBezTo>
                <a:close/>
                <a:moveTo>
                  <a:pt x="384838" y="151723"/>
                </a:moveTo>
                <a:lnTo>
                  <a:pt x="351649" y="150142"/>
                </a:lnTo>
                <a:cubicBezTo>
                  <a:pt x="348488" y="150142"/>
                  <a:pt x="345327" y="150932"/>
                  <a:pt x="342956" y="153303"/>
                </a:cubicBezTo>
                <a:lnTo>
                  <a:pt x="271836" y="224423"/>
                </a:lnTo>
                <a:cubicBezTo>
                  <a:pt x="267885" y="228374"/>
                  <a:pt x="267095" y="233906"/>
                  <a:pt x="269466" y="238647"/>
                </a:cubicBezTo>
                <a:cubicBezTo>
                  <a:pt x="277368" y="252871"/>
                  <a:pt x="274997" y="271046"/>
                  <a:pt x="263143" y="282900"/>
                </a:cubicBezTo>
                <a:cubicBezTo>
                  <a:pt x="248920" y="297123"/>
                  <a:pt x="225213" y="297123"/>
                  <a:pt x="210989" y="282900"/>
                </a:cubicBezTo>
                <a:cubicBezTo>
                  <a:pt x="196765" y="268675"/>
                  <a:pt x="196765" y="244969"/>
                  <a:pt x="210989" y="230745"/>
                </a:cubicBezTo>
                <a:cubicBezTo>
                  <a:pt x="218101" y="223633"/>
                  <a:pt x="227583" y="219682"/>
                  <a:pt x="237067" y="219682"/>
                </a:cubicBezTo>
                <a:cubicBezTo>
                  <a:pt x="241808" y="219682"/>
                  <a:pt x="245759" y="220472"/>
                  <a:pt x="250500" y="222052"/>
                </a:cubicBezTo>
                <a:cubicBezTo>
                  <a:pt x="255241" y="223633"/>
                  <a:pt x="259982" y="222843"/>
                  <a:pt x="263143" y="219682"/>
                </a:cubicBezTo>
                <a:lnTo>
                  <a:pt x="335844" y="146981"/>
                </a:lnTo>
                <a:cubicBezTo>
                  <a:pt x="338215" y="144611"/>
                  <a:pt x="339796" y="141450"/>
                  <a:pt x="339005" y="138289"/>
                </a:cubicBezTo>
                <a:lnTo>
                  <a:pt x="337424" y="105100"/>
                </a:lnTo>
                <a:lnTo>
                  <a:pt x="402222" y="40301"/>
                </a:lnTo>
                <a:lnTo>
                  <a:pt x="403803" y="75071"/>
                </a:lnTo>
                <a:cubicBezTo>
                  <a:pt x="403803" y="81393"/>
                  <a:pt x="409335" y="86134"/>
                  <a:pt x="414867" y="86134"/>
                </a:cubicBezTo>
                <a:lnTo>
                  <a:pt x="449636" y="87715"/>
                </a:lnTo>
                <a:lnTo>
                  <a:pt x="384838" y="151723"/>
                </a:ln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9914353" y="3116663"/>
            <a:ext cx="455958" cy="497247"/>
            <a:chOff x="9914353" y="3116663"/>
            <a:chExt cx="455958" cy="497247"/>
          </a:xfrm>
          <a:solidFill>
            <a:srgbClr val="000000"/>
          </a:solidFill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8E82386-0B18-4A72-A023-292457B6B218}"/>
                </a:ext>
              </a:extLst>
            </p:cNvPr>
            <p:cNvSpPr/>
            <p:nvPr/>
          </p:nvSpPr>
          <p:spPr>
            <a:xfrm>
              <a:off x="9979941" y="3203785"/>
              <a:ext cx="323991" cy="323991"/>
            </a:xfrm>
            <a:custGeom>
              <a:avLst/>
              <a:gdLst>
                <a:gd name="connsiteX0" fmla="*/ 0 w 323991"/>
                <a:gd name="connsiteY0" fmla="*/ 161996 h 323991"/>
                <a:gd name="connsiteX1" fmla="*/ 161996 w 323991"/>
                <a:gd name="connsiteY1" fmla="*/ 323991 h 323991"/>
                <a:gd name="connsiteX2" fmla="*/ 323991 w 323991"/>
                <a:gd name="connsiteY2" fmla="*/ 161996 h 323991"/>
                <a:gd name="connsiteX3" fmla="*/ 161996 w 323991"/>
                <a:gd name="connsiteY3" fmla="*/ 0 h 323991"/>
                <a:gd name="connsiteX4" fmla="*/ 0 w 323991"/>
                <a:gd name="connsiteY4" fmla="*/ 161996 h 323991"/>
                <a:gd name="connsiteX5" fmla="*/ 189653 w 323991"/>
                <a:gd name="connsiteY5" fmla="*/ 27658 h 323991"/>
                <a:gd name="connsiteX6" fmla="*/ 223633 w 323991"/>
                <a:gd name="connsiteY6" fmla="*/ 79812 h 323991"/>
                <a:gd name="connsiteX7" fmla="*/ 173059 w 323991"/>
                <a:gd name="connsiteY7" fmla="*/ 72701 h 323991"/>
                <a:gd name="connsiteX8" fmla="*/ 173059 w 323991"/>
                <a:gd name="connsiteY8" fmla="*/ 24497 h 323991"/>
                <a:gd name="connsiteX9" fmla="*/ 188073 w 323991"/>
                <a:gd name="connsiteY9" fmla="*/ 26868 h 323991"/>
                <a:gd name="connsiteX10" fmla="*/ 189653 w 323991"/>
                <a:gd name="connsiteY10" fmla="*/ 27658 h 323991"/>
                <a:gd name="connsiteX11" fmla="*/ 298704 w 323991"/>
                <a:gd name="connsiteY11" fmla="*/ 147772 h 323991"/>
                <a:gd name="connsiteX12" fmla="*/ 298704 w 323991"/>
                <a:gd name="connsiteY12" fmla="*/ 147772 h 323991"/>
                <a:gd name="connsiteX13" fmla="*/ 300284 w 323991"/>
                <a:gd name="connsiteY13" fmla="*/ 161205 h 323991"/>
                <a:gd name="connsiteX14" fmla="*/ 299494 w 323991"/>
                <a:gd name="connsiteY14" fmla="*/ 174639 h 323991"/>
                <a:gd name="connsiteX15" fmla="*/ 299494 w 323991"/>
                <a:gd name="connsiteY15" fmla="*/ 174639 h 323991"/>
                <a:gd name="connsiteX16" fmla="*/ 262353 w 323991"/>
                <a:gd name="connsiteY16" fmla="*/ 201507 h 323991"/>
                <a:gd name="connsiteX17" fmla="*/ 265514 w 323991"/>
                <a:gd name="connsiteY17" fmla="*/ 161205 h 323991"/>
                <a:gd name="connsiteX18" fmla="*/ 261563 w 323991"/>
                <a:gd name="connsiteY18" fmla="*/ 119324 h 323991"/>
                <a:gd name="connsiteX19" fmla="*/ 298704 w 323991"/>
                <a:gd name="connsiteY19" fmla="*/ 147772 h 323991"/>
                <a:gd name="connsiteX20" fmla="*/ 241808 w 323991"/>
                <a:gd name="connsiteY20" fmla="*/ 161996 h 323991"/>
                <a:gd name="connsiteX21" fmla="*/ 235487 w 323991"/>
                <a:gd name="connsiteY21" fmla="*/ 214941 h 323991"/>
                <a:gd name="connsiteX22" fmla="*/ 173849 w 323991"/>
                <a:gd name="connsiteY22" fmla="*/ 227584 h 323991"/>
                <a:gd name="connsiteX23" fmla="*/ 173849 w 323991"/>
                <a:gd name="connsiteY23" fmla="*/ 96407 h 323991"/>
                <a:gd name="connsiteX24" fmla="*/ 233906 w 323991"/>
                <a:gd name="connsiteY24" fmla="*/ 107470 h 323991"/>
                <a:gd name="connsiteX25" fmla="*/ 241808 w 323991"/>
                <a:gd name="connsiteY25" fmla="*/ 161996 h 323991"/>
                <a:gd name="connsiteX26" fmla="*/ 190443 w 323991"/>
                <a:gd name="connsiteY26" fmla="*/ 295543 h 323991"/>
                <a:gd name="connsiteX27" fmla="*/ 188863 w 323991"/>
                <a:gd name="connsiteY27" fmla="*/ 297124 h 323991"/>
                <a:gd name="connsiteX28" fmla="*/ 173849 w 323991"/>
                <a:gd name="connsiteY28" fmla="*/ 299494 h 323991"/>
                <a:gd name="connsiteX29" fmla="*/ 173849 w 323991"/>
                <a:gd name="connsiteY29" fmla="*/ 251291 h 323991"/>
                <a:gd name="connsiteX30" fmla="*/ 226003 w 323991"/>
                <a:gd name="connsiteY30" fmla="*/ 242598 h 323991"/>
                <a:gd name="connsiteX31" fmla="*/ 190443 w 323991"/>
                <a:gd name="connsiteY31" fmla="*/ 295543 h 323991"/>
                <a:gd name="connsiteX32" fmla="*/ 134338 w 323991"/>
                <a:gd name="connsiteY32" fmla="*/ 295543 h 323991"/>
                <a:gd name="connsiteX33" fmla="*/ 100358 w 323991"/>
                <a:gd name="connsiteY33" fmla="*/ 243388 h 323991"/>
                <a:gd name="connsiteX34" fmla="*/ 150932 w 323991"/>
                <a:gd name="connsiteY34" fmla="*/ 250501 h 323991"/>
                <a:gd name="connsiteX35" fmla="*/ 150932 w 323991"/>
                <a:gd name="connsiteY35" fmla="*/ 298704 h 323991"/>
                <a:gd name="connsiteX36" fmla="*/ 135918 w 323991"/>
                <a:gd name="connsiteY36" fmla="*/ 296333 h 323991"/>
                <a:gd name="connsiteX37" fmla="*/ 134338 w 323991"/>
                <a:gd name="connsiteY37" fmla="*/ 295543 h 323991"/>
                <a:gd name="connsiteX38" fmla="*/ 25287 w 323991"/>
                <a:gd name="connsiteY38" fmla="*/ 175429 h 323991"/>
                <a:gd name="connsiteX39" fmla="*/ 25287 w 323991"/>
                <a:gd name="connsiteY39" fmla="*/ 175429 h 323991"/>
                <a:gd name="connsiteX40" fmla="*/ 23707 w 323991"/>
                <a:gd name="connsiteY40" fmla="*/ 161996 h 323991"/>
                <a:gd name="connsiteX41" fmla="*/ 24497 w 323991"/>
                <a:gd name="connsiteY41" fmla="*/ 148562 h 323991"/>
                <a:gd name="connsiteX42" fmla="*/ 24497 w 323991"/>
                <a:gd name="connsiteY42" fmla="*/ 148562 h 323991"/>
                <a:gd name="connsiteX43" fmla="*/ 61638 w 323991"/>
                <a:gd name="connsiteY43" fmla="*/ 121694 h 323991"/>
                <a:gd name="connsiteX44" fmla="*/ 58477 w 323991"/>
                <a:gd name="connsiteY44" fmla="*/ 161996 h 323991"/>
                <a:gd name="connsiteX45" fmla="*/ 62428 w 323991"/>
                <a:gd name="connsiteY45" fmla="*/ 203877 h 323991"/>
                <a:gd name="connsiteX46" fmla="*/ 25287 w 323991"/>
                <a:gd name="connsiteY46" fmla="*/ 175429 h 323991"/>
                <a:gd name="connsiteX47" fmla="*/ 82183 w 323991"/>
                <a:gd name="connsiteY47" fmla="*/ 161996 h 323991"/>
                <a:gd name="connsiteX48" fmla="*/ 88505 w 323991"/>
                <a:gd name="connsiteY48" fmla="*/ 109051 h 323991"/>
                <a:gd name="connsiteX49" fmla="*/ 150142 w 323991"/>
                <a:gd name="connsiteY49" fmla="*/ 96407 h 323991"/>
                <a:gd name="connsiteX50" fmla="*/ 150142 w 323991"/>
                <a:gd name="connsiteY50" fmla="*/ 227584 h 323991"/>
                <a:gd name="connsiteX51" fmla="*/ 90086 w 323991"/>
                <a:gd name="connsiteY51" fmla="*/ 216521 h 323991"/>
                <a:gd name="connsiteX52" fmla="*/ 82183 w 323991"/>
                <a:gd name="connsiteY52" fmla="*/ 161996 h 323991"/>
                <a:gd name="connsiteX53" fmla="*/ 133548 w 323991"/>
                <a:gd name="connsiteY53" fmla="*/ 27658 h 323991"/>
                <a:gd name="connsiteX54" fmla="*/ 135128 w 323991"/>
                <a:gd name="connsiteY54" fmla="*/ 26077 h 323991"/>
                <a:gd name="connsiteX55" fmla="*/ 150142 w 323991"/>
                <a:gd name="connsiteY55" fmla="*/ 23707 h 323991"/>
                <a:gd name="connsiteX56" fmla="*/ 150142 w 323991"/>
                <a:gd name="connsiteY56" fmla="*/ 71910 h 323991"/>
                <a:gd name="connsiteX57" fmla="*/ 97988 w 323991"/>
                <a:gd name="connsiteY57" fmla="*/ 80603 h 323991"/>
                <a:gd name="connsiteX58" fmla="*/ 133548 w 323991"/>
                <a:gd name="connsiteY58" fmla="*/ 27658 h 323991"/>
                <a:gd name="connsiteX59" fmla="*/ 90876 w 323991"/>
                <a:gd name="connsiteY59" fmla="*/ 43462 h 323991"/>
                <a:gd name="connsiteX60" fmla="*/ 69540 w 323991"/>
                <a:gd name="connsiteY60" fmla="*/ 90876 h 323991"/>
                <a:gd name="connsiteX61" fmla="*/ 33980 w 323991"/>
                <a:gd name="connsiteY61" fmla="*/ 110631 h 323991"/>
                <a:gd name="connsiteX62" fmla="*/ 90876 w 323991"/>
                <a:gd name="connsiteY62" fmla="*/ 43462 h 323991"/>
                <a:gd name="connsiteX63" fmla="*/ 34770 w 323991"/>
                <a:gd name="connsiteY63" fmla="*/ 214150 h 323991"/>
                <a:gd name="connsiteX64" fmla="*/ 71120 w 323991"/>
                <a:gd name="connsiteY64" fmla="*/ 233906 h 323991"/>
                <a:gd name="connsiteX65" fmla="*/ 93247 w 323991"/>
                <a:gd name="connsiteY65" fmla="*/ 281319 h 323991"/>
                <a:gd name="connsiteX66" fmla="*/ 34770 w 323991"/>
                <a:gd name="connsiteY66" fmla="*/ 214150 h 323991"/>
                <a:gd name="connsiteX67" fmla="*/ 233116 w 323991"/>
                <a:gd name="connsiteY67" fmla="*/ 279739 h 323991"/>
                <a:gd name="connsiteX68" fmla="*/ 254451 w 323991"/>
                <a:gd name="connsiteY68" fmla="*/ 232325 h 323991"/>
                <a:gd name="connsiteX69" fmla="*/ 290011 w 323991"/>
                <a:gd name="connsiteY69" fmla="*/ 212570 h 323991"/>
                <a:gd name="connsiteX70" fmla="*/ 233116 w 323991"/>
                <a:gd name="connsiteY70" fmla="*/ 279739 h 323991"/>
                <a:gd name="connsiteX71" fmla="*/ 290011 w 323991"/>
                <a:gd name="connsiteY71" fmla="*/ 109051 h 323991"/>
                <a:gd name="connsiteX72" fmla="*/ 253661 w 323991"/>
                <a:gd name="connsiteY72" fmla="*/ 89295 h 323991"/>
                <a:gd name="connsiteX73" fmla="*/ 231535 w 323991"/>
                <a:gd name="connsiteY73" fmla="*/ 41882 h 323991"/>
                <a:gd name="connsiteX74" fmla="*/ 290011 w 323991"/>
                <a:gd name="connsiteY74" fmla="*/ 109051 h 3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23991" h="323991">
                  <a:moveTo>
                    <a:pt x="0" y="161996"/>
                  </a:moveTo>
                  <a:cubicBezTo>
                    <a:pt x="0" y="251291"/>
                    <a:pt x="72700" y="323991"/>
                    <a:pt x="161996" y="323991"/>
                  </a:cubicBezTo>
                  <a:cubicBezTo>
                    <a:pt x="251291" y="323991"/>
                    <a:pt x="323991" y="251291"/>
                    <a:pt x="323991" y="161996"/>
                  </a:cubicBezTo>
                  <a:cubicBezTo>
                    <a:pt x="323991" y="72701"/>
                    <a:pt x="251291" y="0"/>
                    <a:pt x="161996" y="0"/>
                  </a:cubicBezTo>
                  <a:cubicBezTo>
                    <a:pt x="72700" y="0"/>
                    <a:pt x="0" y="72701"/>
                    <a:pt x="0" y="161996"/>
                  </a:cubicBezTo>
                  <a:close/>
                  <a:moveTo>
                    <a:pt x="189653" y="27658"/>
                  </a:moveTo>
                  <a:cubicBezTo>
                    <a:pt x="189653" y="27658"/>
                    <a:pt x="209409" y="46623"/>
                    <a:pt x="223633" y="79812"/>
                  </a:cubicBezTo>
                  <a:cubicBezTo>
                    <a:pt x="208619" y="75861"/>
                    <a:pt x="192024" y="73491"/>
                    <a:pt x="173059" y="72701"/>
                  </a:cubicBezTo>
                  <a:lnTo>
                    <a:pt x="173059" y="24497"/>
                  </a:lnTo>
                  <a:cubicBezTo>
                    <a:pt x="177800" y="25287"/>
                    <a:pt x="183331" y="25287"/>
                    <a:pt x="188073" y="26868"/>
                  </a:cubicBezTo>
                  <a:cubicBezTo>
                    <a:pt x="189653" y="26868"/>
                    <a:pt x="189653" y="26868"/>
                    <a:pt x="189653" y="27658"/>
                  </a:cubicBezTo>
                  <a:close/>
                  <a:moveTo>
                    <a:pt x="298704" y="147772"/>
                  </a:moveTo>
                  <a:cubicBezTo>
                    <a:pt x="299494" y="148562"/>
                    <a:pt x="299494" y="148562"/>
                    <a:pt x="298704" y="147772"/>
                  </a:cubicBezTo>
                  <a:cubicBezTo>
                    <a:pt x="299494" y="152513"/>
                    <a:pt x="300284" y="157254"/>
                    <a:pt x="300284" y="161205"/>
                  </a:cubicBezTo>
                  <a:cubicBezTo>
                    <a:pt x="300284" y="165947"/>
                    <a:pt x="300284" y="169898"/>
                    <a:pt x="299494" y="174639"/>
                  </a:cubicBezTo>
                  <a:cubicBezTo>
                    <a:pt x="299494" y="174639"/>
                    <a:pt x="299494" y="174639"/>
                    <a:pt x="299494" y="174639"/>
                  </a:cubicBezTo>
                  <a:cubicBezTo>
                    <a:pt x="299494" y="174639"/>
                    <a:pt x="286060" y="188863"/>
                    <a:pt x="262353" y="201507"/>
                  </a:cubicBezTo>
                  <a:cubicBezTo>
                    <a:pt x="264724" y="188863"/>
                    <a:pt x="265514" y="175429"/>
                    <a:pt x="265514" y="161205"/>
                  </a:cubicBezTo>
                  <a:cubicBezTo>
                    <a:pt x="265514" y="146191"/>
                    <a:pt x="263934" y="131967"/>
                    <a:pt x="261563" y="119324"/>
                  </a:cubicBezTo>
                  <a:cubicBezTo>
                    <a:pt x="286060" y="132757"/>
                    <a:pt x="297913" y="146981"/>
                    <a:pt x="298704" y="147772"/>
                  </a:cubicBezTo>
                  <a:close/>
                  <a:moveTo>
                    <a:pt x="241808" y="161996"/>
                  </a:moveTo>
                  <a:cubicBezTo>
                    <a:pt x="241808" y="181751"/>
                    <a:pt x="239438" y="199136"/>
                    <a:pt x="235487" y="214941"/>
                  </a:cubicBezTo>
                  <a:cubicBezTo>
                    <a:pt x="218101" y="221262"/>
                    <a:pt x="197556" y="226794"/>
                    <a:pt x="173849" y="227584"/>
                  </a:cubicBezTo>
                  <a:lnTo>
                    <a:pt x="173849" y="96407"/>
                  </a:lnTo>
                  <a:cubicBezTo>
                    <a:pt x="197556" y="97197"/>
                    <a:pt x="217311" y="101939"/>
                    <a:pt x="233906" y="107470"/>
                  </a:cubicBezTo>
                  <a:cubicBezTo>
                    <a:pt x="238647" y="123275"/>
                    <a:pt x="241808" y="141450"/>
                    <a:pt x="241808" y="161996"/>
                  </a:cubicBezTo>
                  <a:close/>
                  <a:moveTo>
                    <a:pt x="190443" y="295543"/>
                  </a:moveTo>
                  <a:cubicBezTo>
                    <a:pt x="189653" y="296333"/>
                    <a:pt x="188863" y="296333"/>
                    <a:pt x="188863" y="297124"/>
                  </a:cubicBezTo>
                  <a:cubicBezTo>
                    <a:pt x="184122" y="297914"/>
                    <a:pt x="179380" y="298704"/>
                    <a:pt x="173849" y="299494"/>
                  </a:cubicBezTo>
                  <a:lnTo>
                    <a:pt x="173849" y="251291"/>
                  </a:lnTo>
                  <a:cubicBezTo>
                    <a:pt x="192814" y="250501"/>
                    <a:pt x="210199" y="247339"/>
                    <a:pt x="226003" y="242598"/>
                  </a:cubicBezTo>
                  <a:cubicBezTo>
                    <a:pt x="211780" y="277368"/>
                    <a:pt x="192024" y="293963"/>
                    <a:pt x="190443" y="295543"/>
                  </a:cubicBezTo>
                  <a:close/>
                  <a:moveTo>
                    <a:pt x="134338" y="295543"/>
                  </a:moveTo>
                  <a:cubicBezTo>
                    <a:pt x="134338" y="295543"/>
                    <a:pt x="114582" y="276578"/>
                    <a:pt x="100358" y="243388"/>
                  </a:cubicBezTo>
                  <a:cubicBezTo>
                    <a:pt x="115372" y="247339"/>
                    <a:pt x="131967" y="249710"/>
                    <a:pt x="150932" y="250501"/>
                  </a:cubicBezTo>
                  <a:lnTo>
                    <a:pt x="150932" y="298704"/>
                  </a:lnTo>
                  <a:cubicBezTo>
                    <a:pt x="146191" y="297914"/>
                    <a:pt x="140660" y="297914"/>
                    <a:pt x="135918" y="296333"/>
                  </a:cubicBezTo>
                  <a:cubicBezTo>
                    <a:pt x="135128" y="297124"/>
                    <a:pt x="134338" y="296333"/>
                    <a:pt x="134338" y="295543"/>
                  </a:cubicBezTo>
                  <a:close/>
                  <a:moveTo>
                    <a:pt x="25287" y="175429"/>
                  </a:moveTo>
                  <a:cubicBezTo>
                    <a:pt x="25287" y="175429"/>
                    <a:pt x="24497" y="174639"/>
                    <a:pt x="25287" y="175429"/>
                  </a:cubicBezTo>
                  <a:cubicBezTo>
                    <a:pt x="24497" y="170688"/>
                    <a:pt x="23707" y="165947"/>
                    <a:pt x="23707" y="161996"/>
                  </a:cubicBezTo>
                  <a:cubicBezTo>
                    <a:pt x="23707" y="157254"/>
                    <a:pt x="23707" y="153303"/>
                    <a:pt x="24497" y="148562"/>
                  </a:cubicBezTo>
                  <a:cubicBezTo>
                    <a:pt x="24497" y="148562"/>
                    <a:pt x="24497" y="148562"/>
                    <a:pt x="24497" y="148562"/>
                  </a:cubicBezTo>
                  <a:cubicBezTo>
                    <a:pt x="24497" y="148562"/>
                    <a:pt x="37931" y="134338"/>
                    <a:pt x="61638" y="121694"/>
                  </a:cubicBezTo>
                  <a:cubicBezTo>
                    <a:pt x="59267" y="134338"/>
                    <a:pt x="58477" y="147772"/>
                    <a:pt x="58477" y="161996"/>
                  </a:cubicBezTo>
                  <a:cubicBezTo>
                    <a:pt x="58477" y="177010"/>
                    <a:pt x="60057" y="191234"/>
                    <a:pt x="62428" y="203877"/>
                  </a:cubicBezTo>
                  <a:cubicBezTo>
                    <a:pt x="38721" y="190444"/>
                    <a:pt x="26078" y="176219"/>
                    <a:pt x="25287" y="175429"/>
                  </a:cubicBezTo>
                  <a:close/>
                  <a:moveTo>
                    <a:pt x="82183" y="161996"/>
                  </a:moveTo>
                  <a:cubicBezTo>
                    <a:pt x="82183" y="142240"/>
                    <a:pt x="84553" y="124855"/>
                    <a:pt x="88505" y="109051"/>
                  </a:cubicBezTo>
                  <a:cubicBezTo>
                    <a:pt x="105890" y="102729"/>
                    <a:pt x="126436" y="97197"/>
                    <a:pt x="150142" y="96407"/>
                  </a:cubicBezTo>
                  <a:lnTo>
                    <a:pt x="150142" y="227584"/>
                  </a:lnTo>
                  <a:cubicBezTo>
                    <a:pt x="126436" y="226794"/>
                    <a:pt x="106680" y="222052"/>
                    <a:pt x="90086" y="216521"/>
                  </a:cubicBezTo>
                  <a:cubicBezTo>
                    <a:pt x="85344" y="199926"/>
                    <a:pt x="82183" y="181751"/>
                    <a:pt x="82183" y="161996"/>
                  </a:cubicBezTo>
                  <a:close/>
                  <a:moveTo>
                    <a:pt x="133548" y="27658"/>
                  </a:moveTo>
                  <a:cubicBezTo>
                    <a:pt x="134338" y="26868"/>
                    <a:pt x="135128" y="26868"/>
                    <a:pt x="135128" y="26077"/>
                  </a:cubicBezTo>
                  <a:cubicBezTo>
                    <a:pt x="139869" y="25287"/>
                    <a:pt x="144611" y="24497"/>
                    <a:pt x="150142" y="23707"/>
                  </a:cubicBezTo>
                  <a:lnTo>
                    <a:pt x="150142" y="71910"/>
                  </a:lnTo>
                  <a:cubicBezTo>
                    <a:pt x="131177" y="72701"/>
                    <a:pt x="113792" y="75861"/>
                    <a:pt x="97988" y="80603"/>
                  </a:cubicBezTo>
                  <a:cubicBezTo>
                    <a:pt x="113002" y="45833"/>
                    <a:pt x="132758" y="29238"/>
                    <a:pt x="133548" y="27658"/>
                  </a:cubicBezTo>
                  <a:close/>
                  <a:moveTo>
                    <a:pt x="90876" y="43462"/>
                  </a:moveTo>
                  <a:cubicBezTo>
                    <a:pt x="82973" y="56106"/>
                    <a:pt x="75071" y="71910"/>
                    <a:pt x="69540" y="90876"/>
                  </a:cubicBezTo>
                  <a:cubicBezTo>
                    <a:pt x="55316" y="97197"/>
                    <a:pt x="43462" y="104309"/>
                    <a:pt x="33980" y="110631"/>
                  </a:cubicBezTo>
                  <a:cubicBezTo>
                    <a:pt x="45042" y="82973"/>
                    <a:pt x="65589" y="59267"/>
                    <a:pt x="90876" y="43462"/>
                  </a:cubicBezTo>
                  <a:close/>
                  <a:moveTo>
                    <a:pt x="34770" y="214150"/>
                  </a:moveTo>
                  <a:cubicBezTo>
                    <a:pt x="44252" y="220472"/>
                    <a:pt x="56106" y="227584"/>
                    <a:pt x="71120" y="233906"/>
                  </a:cubicBezTo>
                  <a:cubicBezTo>
                    <a:pt x="77442" y="252871"/>
                    <a:pt x="85344" y="268676"/>
                    <a:pt x="93247" y="281319"/>
                  </a:cubicBezTo>
                  <a:cubicBezTo>
                    <a:pt x="66379" y="265515"/>
                    <a:pt x="45833" y="242598"/>
                    <a:pt x="34770" y="214150"/>
                  </a:cubicBezTo>
                  <a:close/>
                  <a:moveTo>
                    <a:pt x="233116" y="279739"/>
                  </a:moveTo>
                  <a:cubicBezTo>
                    <a:pt x="241018" y="267095"/>
                    <a:pt x="248920" y="251291"/>
                    <a:pt x="254451" y="232325"/>
                  </a:cubicBezTo>
                  <a:cubicBezTo>
                    <a:pt x="268676" y="226004"/>
                    <a:pt x="280529" y="218892"/>
                    <a:pt x="290011" y="212570"/>
                  </a:cubicBezTo>
                  <a:cubicBezTo>
                    <a:pt x="278949" y="241018"/>
                    <a:pt x="259193" y="263934"/>
                    <a:pt x="233116" y="279739"/>
                  </a:cubicBezTo>
                  <a:close/>
                  <a:moveTo>
                    <a:pt x="290011" y="109051"/>
                  </a:moveTo>
                  <a:cubicBezTo>
                    <a:pt x="280529" y="102729"/>
                    <a:pt x="268676" y="95617"/>
                    <a:pt x="253661" y="89295"/>
                  </a:cubicBezTo>
                  <a:cubicBezTo>
                    <a:pt x="247340" y="70330"/>
                    <a:pt x="239438" y="54525"/>
                    <a:pt x="231535" y="41882"/>
                  </a:cubicBezTo>
                  <a:cubicBezTo>
                    <a:pt x="257612" y="57686"/>
                    <a:pt x="278158" y="81393"/>
                    <a:pt x="290011" y="10905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86C62D2-D130-4ECB-9313-6DABDE9C884B}"/>
                </a:ext>
              </a:extLst>
            </p:cNvPr>
            <p:cNvSpPr/>
            <p:nvPr/>
          </p:nvSpPr>
          <p:spPr>
            <a:xfrm>
              <a:off x="9914353" y="3116663"/>
              <a:ext cx="272626" cy="468009"/>
            </a:xfrm>
            <a:custGeom>
              <a:avLst/>
              <a:gdLst>
                <a:gd name="connsiteX0" fmla="*/ 166738 w 272626"/>
                <a:gd name="connsiteY0" fmla="*/ 445093 h 468009"/>
                <a:gd name="connsiteX1" fmla="*/ 22917 w 272626"/>
                <a:gd name="connsiteY1" fmla="*/ 252278 h 468009"/>
                <a:gd name="connsiteX2" fmla="*/ 201507 w 272626"/>
                <a:gd name="connsiteY2" fmla="*/ 52352 h 468009"/>
                <a:gd name="connsiteX3" fmla="*/ 201507 w 272626"/>
                <a:gd name="connsiteY3" fmla="*/ 65786 h 468009"/>
                <a:gd name="connsiteX4" fmla="*/ 207829 w 272626"/>
                <a:gd name="connsiteY4" fmla="*/ 76059 h 468009"/>
                <a:gd name="connsiteX5" fmla="*/ 214151 w 272626"/>
                <a:gd name="connsiteY5" fmla="*/ 77639 h 468009"/>
                <a:gd name="connsiteX6" fmla="*/ 220472 w 272626"/>
                <a:gd name="connsiteY6" fmla="*/ 76059 h 468009"/>
                <a:gd name="connsiteX7" fmla="*/ 266305 w 272626"/>
                <a:gd name="connsiteY7" fmla="*/ 49191 h 468009"/>
                <a:gd name="connsiteX8" fmla="*/ 272627 w 272626"/>
                <a:gd name="connsiteY8" fmla="*/ 38918 h 468009"/>
                <a:gd name="connsiteX9" fmla="*/ 266305 w 272626"/>
                <a:gd name="connsiteY9" fmla="*/ 28646 h 468009"/>
                <a:gd name="connsiteX10" fmla="*/ 220472 w 272626"/>
                <a:gd name="connsiteY10" fmla="*/ 1778 h 468009"/>
                <a:gd name="connsiteX11" fmla="*/ 208619 w 272626"/>
                <a:gd name="connsiteY11" fmla="*/ 1778 h 468009"/>
                <a:gd name="connsiteX12" fmla="*/ 202298 w 272626"/>
                <a:gd name="connsiteY12" fmla="*/ 12051 h 468009"/>
                <a:gd name="connsiteX13" fmla="*/ 202298 w 272626"/>
                <a:gd name="connsiteY13" fmla="*/ 27855 h 468009"/>
                <a:gd name="connsiteX14" fmla="*/ 0 w 272626"/>
                <a:gd name="connsiteY14" fmla="*/ 251488 h 468009"/>
                <a:gd name="connsiteX15" fmla="*/ 160415 w 272626"/>
                <a:gd name="connsiteY15" fmla="*/ 467219 h 468009"/>
                <a:gd name="connsiteX16" fmla="*/ 163577 w 272626"/>
                <a:gd name="connsiteY16" fmla="*/ 468009 h 468009"/>
                <a:gd name="connsiteX17" fmla="*/ 174640 w 272626"/>
                <a:gd name="connsiteY17" fmla="*/ 459317 h 468009"/>
                <a:gd name="connsiteX18" fmla="*/ 166738 w 272626"/>
                <a:gd name="connsiteY18" fmla="*/ 445093 h 468009"/>
                <a:gd name="connsiteX19" fmla="*/ 225213 w 272626"/>
                <a:gd name="connsiteY19" fmla="*/ 33387 h 468009"/>
                <a:gd name="connsiteX20" fmla="*/ 235487 w 272626"/>
                <a:gd name="connsiteY20" fmla="*/ 39709 h 468009"/>
                <a:gd name="connsiteX21" fmla="*/ 225213 w 272626"/>
                <a:gd name="connsiteY21" fmla="*/ 46030 h 468009"/>
                <a:gd name="connsiteX22" fmla="*/ 225213 w 272626"/>
                <a:gd name="connsiteY22" fmla="*/ 33387 h 46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72626" h="468009">
                  <a:moveTo>
                    <a:pt x="166738" y="445093"/>
                  </a:moveTo>
                  <a:cubicBezTo>
                    <a:pt x="82183" y="419806"/>
                    <a:pt x="22917" y="340783"/>
                    <a:pt x="22917" y="252278"/>
                  </a:cubicBezTo>
                  <a:cubicBezTo>
                    <a:pt x="22917" y="150340"/>
                    <a:pt x="101149" y="63415"/>
                    <a:pt x="201507" y="52352"/>
                  </a:cubicBezTo>
                  <a:lnTo>
                    <a:pt x="201507" y="65786"/>
                  </a:lnTo>
                  <a:cubicBezTo>
                    <a:pt x="201507" y="69737"/>
                    <a:pt x="203878" y="73688"/>
                    <a:pt x="207829" y="76059"/>
                  </a:cubicBezTo>
                  <a:cubicBezTo>
                    <a:pt x="209409" y="76849"/>
                    <a:pt x="211780" y="77639"/>
                    <a:pt x="214151" y="77639"/>
                  </a:cubicBezTo>
                  <a:cubicBezTo>
                    <a:pt x="216521" y="77639"/>
                    <a:pt x="218102" y="76849"/>
                    <a:pt x="220472" y="76059"/>
                  </a:cubicBezTo>
                  <a:lnTo>
                    <a:pt x="266305" y="49191"/>
                  </a:lnTo>
                  <a:cubicBezTo>
                    <a:pt x="270257" y="46821"/>
                    <a:pt x="272627" y="42870"/>
                    <a:pt x="272627" y="38918"/>
                  </a:cubicBezTo>
                  <a:cubicBezTo>
                    <a:pt x="272627" y="34967"/>
                    <a:pt x="270257" y="31016"/>
                    <a:pt x="266305" y="28646"/>
                  </a:cubicBezTo>
                  <a:lnTo>
                    <a:pt x="220472" y="1778"/>
                  </a:lnTo>
                  <a:cubicBezTo>
                    <a:pt x="216521" y="-593"/>
                    <a:pt x="212570" y="-593"/>
                    <a:pt x="208619" y="1778"/>
                  </a:cubicBezTo>
                  <a:cubicBezTo>
                    <a:pt x="204668" y="4149"/>
                    <a:pt x="202298" y="8100"/>
                    <a:pt x="202298" y="12051"/>
                  </a:cubicBezTo>
                  <a:lnTo>
                    <a:pt x="202298" y="27855"/>
                  </a:lnTo>
                  <a:cubicBezTo>
                    <a:pt x="88505" y="38918"/>
                    <a:pt x="0" y="136116"/>
                    <a:pt x="0" y="251488"/>
                  </a:cubicBezTo>
                  <a:cubicBezTo>
                    <a:pt x="0" y="350266"/>
                    <a:pt x="65589" y="438771"/>
                    <a:pt x="160415" y="467219"/>
                  </a:cubicBezTo>
                  <a:cubicBezTo>
                    <a:pt x="161206" y="467219"/>
                    <a:pt x="162787" y="468009"/>
                    <a:pt x="163577" y="468009"/>
                  </a:cubicBezTo>
                  <a:cubicBezTo>
                    <a:pt x="168318" y="468009"/>
                    <a:pt x="173059" y="464848"/>
                    <a:pt x="174640" y="459317"/>
                  </a:cubicBezTo>
                  <a:cubicBezTo>
                    <a:pt x="176220" y="452995"/>
                    <a:pt x="173059" y="446673"/>
                    <a:pt x="166738" y="445093"/>
                  </a:cubicBezTo>
                  <a:close/>
                  <a:moveTo>
                    <a:pt x="225213" y="33387"/>
                  </a:moveTo>
                  <a:lnTo>
                    <a:pt x="235487" y="39709"/>
                  </a:lnTo>
                  <a:lnTo>
                    <a:pt x="225213" y="46030"/>
                  </a:lnTo>
                  <a:lnTo>
                    <a:pt x="225213" y="33387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553B23B1-DF0D-4510-A45F-80C291EE1557}"/>
                </a:ext>
              </a:extLst>
            </p:cNvPr>
            <p:cNvSpPr/>
            <p:nvPr/>
          </p:nvSpPr>
          <p:spPr>
            <a:xfrm>
              <a:off x="10097685" y="3145696"/>
              <a:ext cx="272626" cy="468214"/>
            </a:xfrm>
            <a:custGeom>
              <a:avLst/>
              <a:gdLst>
                <a:gd name="connsiteX0" fmla="*/ 272627 w 272626"/>
                <a:gd name="connsiteY0" fmla="*/ 216133 h 468214"/>
                <a:gd name="connsiteX1" fmla="*/ 112211 w 272626"/>
                <a:gd name="connsiteY1" fmla="*/ 403 h 468214"/>
                <a:gd name="connsiteX2" fmla="*/ 97197 w 272626"/>
                <a:gd name="connsiteY2" fmla="*/ 8305 h 468214"/>
                <a:gd name="connsiteX3" fmla="*/ 105099 w 272626"/>
                <a:gd name="connsiteY3" fmla="*/ 23319 h 468214"/>
                <a:gd name="connsiteX4" fmla="*/ 248920 w 272626"/>
                <a:gd name="connsiteY4" fmla="*/ 216133 h 468214"/>
                <a:gd name="connsiteX5" fmla="*/ 70330 w 272626"/>
                <a:gd name="connsiteY5" fmla="*/ 416059 h 468214"/>
                <a:gd name="connsiteX6" fmla="*/ 70330 w 272626"/>
                <a:gd name="connsiteY6" fmla="*/ 402626 h 468214"/>
                <a:gd name="connsiteX7" fmla="*/ 64008 w 272626"/>
                <a:gd name="connsiteY7" fmla="*/ 392353 h 468214"/>
                <a:gd name="connsiteX8" fmla="*/ 52154 w 272626"/>
                <a:gd name="connsiteY8" fmla="*/ 392353 h 468214"/>
                <a:gd name="connsiteX9" fmla="*/ 6321 w 272626"/>
                <a:gd name="connsiteY9" fmla="*/ 419221 h 468214"/>
                <a:gd name="connsiteX10" fmla="*/ 0 w 272626"/>
                <a:gd name="connsiteY10" fmla="*/ 429493 h 468214"/>
                <a:gd name="connsiteX11" fmla="*/ 6321 w 272626"/>
                <a:gd name="connsiteY11" fmla="*/ 439766 h 468214"/>
                <a:gd name="connsiteX12" fmla="*/ 52154 w 272626"/>
                <a:gd name="connsiteY12" fmla="*/ 466634 h 468214"/>
                <a:gd name="connsiteX13" fmla="*/ 58477 w 272626"/>
                <a:gd name="connsiteY13" fmla="*/ 468214 h 468214"/>
                <a:gd name="connsiteX14" fmla="*/ 64798 w 272626"/>
                <a:gd name="connsiteY14" fmla="*/ 466634 h 468214"/>
                <a:gd name="connsiteX15" fmla="*/ 71120 w 272626"/>
                <a:gd name="connsiteY15" fmla="*/ 456361 h 468214"/>
                <a:gd name="connsiteX16" fmla="*/ 71120 w 272626"/>
                <a:gd name="connsiteY16" fmla="*/ 440556 h 468214"/>
                <a:gd name="connsiteX17" fmla="*/ 272627 w 272626"/>
                <a:gd name="connsiteY17" fmla="*/ 216133 h 468214"/>
                <a:gd name="connsiteX18" fmla="*/ 46623 w 272626"/>
                <a:gd name="connsiteY18" fmla="*/ 435815 h 468214"/>
                <a:gd name="connsiteX19" fmla="*/ 36350 w 272626"/>
                <a:gd name="connsiteY19" fmla="*/ 429493 h 468214"/>
                <a:gd name="connsiteX20" fmla="*/ 46623 w 272626"/>
                <a:gd name="connsiteY20" fmla="*/ 423172 h 468214"/>
                <a:gd name="connsiteX21" fmla="*/ 46623 w 272626"/>
                <a:gd name="connsiteY21" fmla="*/ 435815 h 468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2626" h="468214">
                  <a:moveTo>
                    <a:pt x="272627" y="216133"/>
                  </a:moveTo>
                  <a:cubicBezTo>
                    <a:pt x="272627" y="117356"/>
                    <a:pt x="207038" y="28851"/>
                    <a:pt x="112211" y="403"/>
                  </a:cubicBezTo>
                  <a:cubicBezTo>
                    <a:pt x="105890" y="-1178"/>
                    <a:pt x="99568" y="1983"/>
                    <a:pt x="97197" y="8305"/>
                  </a:cubicBezTo>
                  <a:cubicBezTo>
                    <a:pt x="95617" y="14627"/>
                    <a:pt x="98778" y="20948"/>
                    <a:pt x="105099" y="23319"/>
                  </a:cubicBezTo>
                  <a:cubicBezTo>
                    <a:pt x="189653" y="48606"/>
                    <a:pt x="248920" y="127628"/>
                    <a:pt x="248920" y="216133"/>
                  </a:cubicBezTo>
                  <a:cubicBezTo>
                    <a:pt x="248920" y="318072"/>
                    <a:pt x="170688" y="404996"/>
                    <a:pt x="70330" y="416059"/>
                  </a:cubicBezTo>
                  <a:lnTo>
                    <a:pt x="70330" y="402626"/>
                  </a:lnTo>
                  <a:cubicBezTo>
                    <a:pt x="70330" y="398675"/>
                    <a:pt x="67959" y="394724"/>
                    <a:pt x="64008" y="392353"/>
                  </a:cubicBezTo>
                  <a:cubicBezTo>
                    <a:pt x="60057" y="389982"/>
                    <a:pt x="56106" y="389982"/>
                    <a:pt x="52154" y="392353"/>
                  </a:cubicBezTo>
                  <a:lnTo>
                    <a:pt x="6321" y="419221"/>
                  </a:lnTo>
                  <a:cubicBezTo>
                    <a:pt x="2370" y="421591"/>
                    <a:pt x="0" y="425542"/>
                    <a:pt x="0" y="429493"/>
                  </a:cubicBezTo>
                  <a:cubicBezTo>
                    <a:pt x="0" y="433444"/>
                    <a:pt x="2370" y="437396"/>
                    <a:pt x="6321" y="439766"/>
                  </a:cubicBezTo>
                  <a:lnTo>
                    <a:pt x="52154" y="466634"/>
                  </a:lnTo>
                  <a:cubicBezTo>
                    <a:pt x="53735" y="467424"/>
                    <a:pt x="56106" y="468214"/>
                    <a:pt x="58477" y="468214"/>
                  </a:cubicBezTo>
                  <a:cubicBezTo>
                    <a:pt x="60847" y="468214"/>
                    <a:pt x="62428" y="467424"/>
                    <a:pt x="64798" y="466634"/>
                  </a:cubicBezTo>
                  <a:cubicBezTo>
                    <a:pt x="68749" y="464263"/>
                    <a:pt x="71120" y="460312"/>
                    <a:pt x="71120" y="456361"/>
                  </a:cubicBezTo>
                  <a:lnTo>
                    <a:pt x="71120" y="440556"/>
                  </a:lnTo>
                  <a:cubicBezTo>
                    <a:pt x="184121" y="428703"/>
                    <a:pt x="272627" y="331506"/>
                    <a:pt x="272627" y="216133"/>
                  </a:cubicBezTo>
                  <a:close/>
                  <a:moveTo>
                    <a:pt x="46623" y="435815"/>
                  </a:moveTo>
                  <a:lnTo>
                    <a:pt x="36350" y="429493"/>
                  </a:lnTo>
                  <a:lnTo>
                    <a:pt x="46623" y="423172"/>
                  </a:lnTo>
                  <a:lnTo>
                    <a:pt x="46623" y="435815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7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1144729" y="3126344"/>
            <a:ext cx="306605" cy="478084"/>
            <a:chOff x="11144729" y="3126344"/>
            <a:chExt cx="306605" cy="478084"/>
          </a:xfrm>
          <a:solidFill>
            <a:srgbClr val="000000"/>
          </a:solidFill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F7430CB-E50E-45A1-8273-3E02BA30028C}"/>
                </a:ext>
              </a:extLst>
            </p:cNvPr>
            <p:cNvSpPr/>
            <p:nvPr/>
          </p:nvSpPr>
          <p:spPr>
            <a:xfrm>
              <a:off x="11217429" y="3199044"/>
              <a:ext cx="161205" cy="161205"/>
            </a:xfrm>
            <a:custGeom>
              <a:avLst/>
              <a:gdLst>
                <a:gd name="connsiteX0" fmla="*/ 80603 w 161205"/>
                <a:gd name="connsiteY0" fmla="*/ 0 h 161205"/>
                <a:gd name="connsiteX1" fmla="*/ 0 w 161205"/>
                <a:gd name="connsiteY1" fmla="*/ 80603 h 161205"/>
                <a:gd name="connsiteX2" fmla="*/ 80603 w 161205"/>
                <a:gd name="connsiteY2" fmla="*/ 161205 h 161205"/>
                <a:gd name="connsiteX3" fmla="*/ 161206 w 161205"/>
                <a:gd name="connsiteY3" fmla="*/ 80603 h 161205"/>
                <a:gd name="connsiteX4" fmla="*/ 80603 w 161205"/>
                <a:gd name="connsiteY4" fmla="*/ 0 h 161205"/>
                <a:gd name="connsiteX5" fmla="*/ 80603 w 161205"/>
                <a:gd name="connsiteY5" fmla="*/ 137499 h 161205"/>
                <a:gd name="connsiteX6" fmla="*/ 23707 w 161205"/>
                <a:gd name="connsiteY6" fmla="*/ 80603 h 161205"/>
                <a:gd name="connsiteX7" fmla="*/ 80603 w 161205"/>
                <a:gd name="connsiteY7" fmla="*/ 23707 h 161205"/>
                <a:gd name="connsiteX8" fmla="*/ 137499 w 161205"/>
                <a:gd name="connsiteY8" fmla="*/ 80603 h 161205"/>
                <a:gd name="connsiteX9" fmla="*/ 80603 w 161205"/>
                <a:gd name="connsiteY9" fmla="*/ 137499 h 16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205" h="161205">
                  <a:moveTo>
                    <a:pt x="80603" y="0"/>
                  </a:moveTo>
                  <a:cubicBezTo>
                    <a:pt x="36350" y="0"/>
                    <a:pt x="0" y="36350"/>
                    <a:pt x="0" y="80603"/>
                  </a:cubicBezTo>
                  <a:cubicBezTo>
                    <a:pt x="0" y="124855"/>
                    <a:pt x="36350" y="161205"/>
                    <a:pt x="80603" y="161205"/>
                  </a:cubicBezTo>
                  <a:cubicBezTo>
                    <a:pt x="124855" y="161205"/>
                    <a:pt x="161206" y="124855"/>
                    <a:pt x="161206" y="80603"/>
                  </a:cubicBezTo>
                  <a:cubicBezTo>
                    <a:pt x="161206" y="36350"/>
                    <a:pt x="125646" y="0"/>
                    <a:pt x="80603" y="0"/>
                  </a:cubicBezTo>
                  <a:close/>
                  <a:moveTo>
                    <a:pt x="80603" y="137499"/>
                  </a:moveTo>
                  <a:cubicBezTo>
                    <a:pt x="48994" y="137499"/>
                    <a:pt x="23707" y="112212"/>
                    <a:pt x="23707" y="80603"/>
                  </a:cubicBezTo>
                  <a:cubicBezTo>
                    <a:pt x="23707" y="48994"/>
                    <a:pt x="48994" y="23707"/>
                    <a:pt x="80603" y="23707"/>
                  </a:cubicBezTo>
                  <a:cubicBezTo>
                    <a:pt x="112212" y="23707"/>
                    <a:pt x="137499" y="48994"/>
                    <a:pt x="137499" y="80603"/>
                  </a:cubicBezTo>
                  <a:cubicBezTo>
                    <a:pt x="137499" y="112212"/>
                    <a:pt x="112212" y="137499"/>
                    <a:pt x="80603" y="13749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0748358E-E607-4B17-AF72-9B70D9652885}"/>
                </a:ext>
              </a:extLst>
            </p:cNvPr>
            <p:cNvSpPr/>
            <p:nvPr/>
          </p:nvSpPr>
          <p:spPr>
            <a:xfrm>
              <a:off x="11144729" y="3126344"/>
              <a:ext cx="306605" cy="478084"/>
            </a:xfrm>
            <a:custGeom>
              <a:avLst/>
              <a:gdLst>
                <a:gd name="connsiteX0" fmla="*/ 153303 w 306605"/>
                <a:gd name="connsiteY0" fmla="*/ 0 h 478084"/>
                <a:gd name="connsiteX1" fmla="*/ 0 w 306605"/>
                <a:gd name="connsiteY1" fmla="*/ 153303 h 478084"/>
                <a:gd name="connsiteX2" fmla="*/ 143030 w 306605"/>
                <a:gd name="connsiteY2" fmla="*/ 472553 h 478084"/>
                <a:gd name="connsiteX3" fmla="*/ 153303 w 306605"/>
                <a:gd name="connsiteY3" fmla="*/ 478084 h 478084"/>
                <a:gd name="connsiteX4" fmla="*/ 163576 w 306605"/>
                <a:gd name="connsiteY4" fmla="*/ 472553 h 478084"/>
                <a:gd name="connsiteX5" fmla="*/ 306606 w 306605"/>
                <a:gd name="connsiteY5" fmla="*/ 153303 h 478084"/>
                <a:gd name="connsiteX6" fmla="*/ 153303 w 306605"/>
                <a:gd name="connsiteY6" fmla="*/ 0 h 478084"/>
                <a:gd name="connsiteX7" fmla="*/ 153303 w 306605"/>
                <a:gd name="connsiteY7" fmla="*/ 443314 h 478084"/>
                <a:gd name="connsiteX8" fmla="*/ 23707 w 306605"/>
                <a:gd name="connsiteY8" fmla="*/ 153303 h 478084"/>
                <a:gd name="connsiteX9" fmla="*/ 153303 w 306605"/>
                <a:gd name="connsiteY9" fmla="*/ 23707 h 478084"/>
                <a:gd name="connsiteX10" fmla="*/ 282899 w 306605"/>
                <a:gd name="connsiteY10" fmla="*/ 153303 h 478084"/>
                <a:gd name="connsiteX11" fmla="*/ 153303 w 306605"/>
                <a:gd name="connsiteY11" fmla="*/ 443314 h 478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6605" h="478084">
                  <a:moveTo>
                    <a:pt x="153303" y="0"/>
                  </a:moveTo>
                  <a:cubicBezTo>
                    <a:pt x="68749" y="0"/>
                    <a:pt x="0" y="68749"/>
                    <a:pt x="0" y="153303"/>
                  </a:cubicBezTo>
                  <a:cubicBezTo>
                    <a:pt x="0" y="233906"/>
                    <a:pt x="136708" y="463070"/>
                    <a:pt x="143030" y="472553"/>
                  </a:cubicBezTo>
                  <a:cubicBezTo>
                    <a:pt x="145401" y="476504"/>
                    <a:pt x="149352" y="478084"/>
                    <a:pt x="153303" y="478084"/>
                  </a:cubicBezTo>
                  <a:cubicBezTo>
                    <a:pt x="157254" y="478084"/>
                    <a:pt x="161206" y="475714"/>
                    <a:pt x="163576" y="472553"/>
                  </a:cubicBezTo>
                  <a:cubicBezTo>
                    <a:pt x="169108" y="463070"/>
                    <a:pt x="306606" y="233906"/>
                    <a:pt x="306606" y="153303"/>
                  </a:cubicBezTo>
                  <a:cubicBezTo>
                    <a:pt x="306606" y="68749"/>
                    <a:pt x="237857" y="0"/>
                    <a:pt x="153303" y="0"/>
                  </a:cubicBezTo>
                  <a:close/>
                  <a:moveTo>
                    <a:pt x="153303" y="443314"/>
                  </a:moveTo>
                  <a:cubicBezTo>
                    <a:pt x="109841" y="368243"/>
                    <a:pt x="23707" y="210199"/>
                    <a:pt x="23707" y="153303"/>
                  </a:cubicBezTo>
                  <a:cubicBezTo>
                    <a:pt x="23707" y="82183"/>
                    <a:pt x="81392" y="23707"/>
                    <a:pt x="153303" y="23707"/>
                  </a:cubicBezTo>
                  <a:cubicBezTo>
                    <a:pt x="225213" y="23707"/>
                    <a:pt x="282899" y="81393"/>
                    <a:pt x="282899" y="153303"/>
                  </a:cubicBezTo>
                  <a:cubicBezTo>
                    <a:pt x="282899" y="214940"/>
                    <a:pt x="185702" y="387999"/>
                    <a:pt x="153303" y="44331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0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4137039" y="4332222"/>
            <a:ext cx="447265" cy="453587"/>
            <a:chOff x="4137039" y="4332222"/>
            <a:chExt cx="447265" cy="453587"/>
          </a:xfrm>
          <a:solidFill>
            <a:srgbClr val="000000"/>
          </a:solidFill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8E956C4-CE1E-447C-9BA4-836321F9BD01}"/>
                </a:ext>
              </a:extLst>
            </p:cNvPr>
            <p:cNvSpPr/>
            <p:nvPr/>
          </p:nvSpPr>
          <p:spPr>
            <a:xfrm>
              <a:off x="4137039" y="4332222"/>
              <a:ext cx="447265" cy="453587"/>
            </a:xfrm>
            <a:custGeom>
              <a:avLst/>
              <a:gdLst>
                <a:gd name="connsiteX0" fmla="*/ 435412 w 447265"/>
                <a:gd name="connsiteY0" fmla="*/ 323991 h 453587"/>
                <a:gd name="connsiteX1" fmla="*/ 376146 w 447265"/>
                <a:gd name="connsiteY1" fmla="*/ 323991 h 453587"/>
                <a:gd name="connsiteX2" fmla="*/ 376146 w 447265"/>
                <a:gd name="connsiteY2" fmla="*/ 11853 h 453587"/>
                <a:gd name="connsiteX3" fmla="*/ 364292 w 447265"/>
                <a:gd name="connsiteY3" fmla="*/ 0 h 453587"/>
                <a:gd name="connsiteX4" fmla="*/ 11853 w 447265"/>
                <a:gd name="connsiteY4" fmla="*/ 0 h 453587"/>
                <a:gd name="connsiteX5" fmla="*/ 0 w 447265"/>
                <a:gd name="connsiteY5" fmla="*/ 11853 h 453587"/>
                <a:gd name="connsiteX6" fmla="*/ 0 w 447265"/>
                <a:gd name="connsiteY6" fmla="*/ 370614 h 453587"/>
                <a:gd name="connsiteX7" fmla="*/ 82973 w 447265"/>
                <a:gd name="connsiteY7" fmla="*/ 453588 h 453587"/>
                <a:gd name="connsiteX8" fmla="*/ 364292 w 447265"/>
                <a:gd name="connsiteY8" fmla="*/ 453588 h 453587"/>
                <a:gd name="connsiteX9" fmla="*/ 447266 w 447265"/>
                <a:gd name="connsiteY9" fmla="*/ 370614 h 453587"/>
                <a:gd name="connsiteX10" fmla="*/ 447266 w 447265"/>
                <a:gd name="connsiteY10" fmla="*/ 335054 h 453587"/>
                <a:gd name="connsiteX11" fmla="*/ 435412 w 447265"/>
                <a:gd name="connsiteY11" fmla="*/ 323991 h 453587"/>
                <a:gd name="connsiteX12" fmla="*/ 352439 w 447265"/>
                <a:gd name="connsiteY12" fmla="*/ 430671 h 453587"/>
                <a:gd name="connsiteX13" fmla="*/ 82973 w 447265"/>
                <a:gd name="connsiteY13" fmla="*/ 430671 h 453587"/>
                <a:gd name="connsiteX14" fmla="*/ 23707 w 447265"/>
                <a:gd name="connsiteY14" fmla="*/ 371404 h 453587"/>
                <a:gd name="connsiteX15" fmla="*/ 23707 w 447265"/>
                <a:gd name="connsiteY15" fmla="*/ 24497 h 453587"/>
                <a:gd name="connsiteX16" fmla="*/ 352439 w 447265"/>
                <a:gd name="connsiteY16" fmla="*/ 24497 h 453587"/>
                <a:gd name="connsiteX17" fmla="*/ 352439 w 447265"/>
                <a:gd name="connsiteY17" fmla="*/ 430671 h 453587"/>
                <a:gd name="connsiteX18" fmla="*/ 423559 w 447265"/>
                <a:gd name="connsiteY18" fmla="*/ 371404 h 453587"/>
                <a:gd name="connsiteX19" fmla="*/ 376146 w 447265"/>
                <a:gd name="connsiteY19" fmla="*/ 429091 h 453587"/>
                <a:gd name="connsiteX20" fmla="*/ 376146 w 447265"/>
                <a:gd name="connsiteY20" fmla="*/ 347698 h 453587"/>
                <a:gd name="connsiteX21" fmla="*/ 423559 w 447265"/>
                <a:gd name="connsiteY21" fmla="*/ 347698 h 453587"/>
                <a:gd name="connsiteX22" fmla="*/ 423559 w 447265"/>
                <a:gd name="connsiteY22" fmla="*/ 371404 h 45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7265" h="453587">
                  <a:moveTo>
                    <a:pt x="435412" y="323991"/>
                  </a:moveTo>
                  <a:lnTo>
                    <a:pt x="376146" y="323991"/>
                  </a:lnTo>
                  <a:lnTo>
                    <a:pt x="376146" y="11853"/>
                  </a:lnTo>
                  <a:cubicBezTo>
                    <a:pt x="376146" y="5532"/>
                    <a:pt x="370614" y="0"/>
                    <a:pt x="364292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lnTo>
                    <a:pt x="0" y="370614"/>
                  </a:lnTo>
                  <a:cubicBezTo>
                    <a:pt x="0" y="416447"/>
                    <a:pt x="37140" y="453588"/>
                    <a:pt x="82973" y="453588"/>
                  </a:cubicBezTo>
                  <a:lnTo>
                    <a:pt x="364292" y="453588"/>
                  </a:lnTo>
                  <a:cubicBezTo>
                    <a:pt x="410125" y="453588"/>
                    <a:pt x="447266" y="416447"/>
                    <a:pt x="447266" y="370614"/>
                  </a:cubicBezTo>
                  <a:lnTo>
                    <a:pt x="447266" y="335054"/>
                  </a:lnTo>
                  <a:cubicBezTo>
                    <a:pt x="447266" y="329523"/>
                    <a:pt x="442524" y="323991"/>
                    <a:pt x="435412" y="323991"/>
                  </a:cubicBezTo>
                  <a:close/>
                  <a:moveTo>
                    <a:pt x="352439" y="430671"/>
                  </a:moveTo>
                  <a:lnTo>
                    <a:pt x="82973" y="430671"/>
                  </a:lnTo>
                  <a:cubicBezTo>
                    <a:pt x="50574" y="430671"/>
                    <a:pt x="23707" y="403804"/>
                    <a:pt x="23707" y="371404"/>
                  </a:cubicBezTo>
                  <a:lnTo>
                    <a:pt x="23707" y="24497"/>
                  </a:lnTo>
                  <a:lnTo>
                    <a:pt x="352439" y="24497"/>
                  </a:lnTo>
                  <a:lnTo>
                    <a:pt x="352439" y="430671"/>
                  </a:lnTo>
                  <a:close/>
                  <a:moveTo>
                    <a:pt x="423559" y="371404"/>
                  </a:moveTo>
                  <a:cubicBezTo>
                    <a:pt x="423559" y="399852"/>
                    <a:pt x="403013" y="424349"/>
                    <a:pt x="376146" y="429091"/>
                  </a:cubicBezTo>
                  <a:lnTo>
                    <a:pt x="376146" y="347698"/>
                  </a:lnTo>
                  <a:lnTo>
                    <a:pt x="423559" y="347698"/>
                  </a:lnTo>
                  <a:lnTo>
                    <a:pt x="423559" y="371404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329F4A8-FB29-4AEC-8217-198D02452789}"/>
                </a:ext>
              </a:extLst>
            </p:cNvPr>
            <p:cNvSpPr/>
            <p:nvPr/>
          </p:nvSpPr>
          <p:spPr>
            <a:xfrm>
              <a:off x="4208949" y="4411245"/>
              <a:ext cx="229954" cy="23706"/>
            </a:xfrm>
            <a:custGeom>
              <a:avLst/>
              <a:gdLst>
                <a:gd name="connsiteX0" fmla="*/ 11853 w 229954"/>
                <a:gd name="connsiteY0" fmla="*/ 23707 h 23706"/>
                <a:gd name="connsiteX1" fmla="*/ 218101 w 229954"/>
                <a:gd name="connsiteY1" fmla="*/ 23707 h 23706"/>
                <a:gd name="connsiteX2" fmla="*/ 229954 w 229954"/>
                <a:gd name="connsiteY2" fmla="*/ 11853 h 23706"/>
                <a:gd name="connsiteX3" fmla="*/ 218101 w 229954"/>
                <a:gd name="connsiteY3" fmla="*/ 0 h 23706"/>
                <a:gd name="connsiteX4" fmla="*/ 11853 w 229954"/>
                <a:gd name="connsiteY4" fmla="*/ 0 h 23706"/>
                <a:gd name="connsiteX5" fmla="*/ 0 w 229954"/>
                <a:gd name="connsiteY5" fmla="*/ 11853 h 23706"/>
                <a:gd name="connsiteX6" fmla="*/ 11853 w 229954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54" h="23706">
                  <a:moveTo>
                    <a:pt x="11853" y="23707"/>
                  </a:moveTo>
                  <a:lnTo>
                    <a:pt x="218101" y="23707"/>
                  </a:lnTo>
                  <a:cubicBezTo>
                    <a:pt x="224423" y="23707"/>
                    <a:pt x="229954" y="18175"/>
                    <a:pt x="229954" y="11853"/>
                  </a:cubicBezTo>
                  <a:cubicBezTo>
                    <a:pt x="229954" y="5532"/>
                    <a:pt x="224423" y="0"/>
                    <a:pt x="218101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6C6A1712-E54C-4ECE-B558-FAB1FD6DF21A}"/>
                </a:ext>
              </a:extLst>
            </p:cNvPr>
            <p:cNvSpPr/>
            <p:nvPr/>
          </p:nvSpPr>
          <p:spPr>
            <a:xfrm>
              <a:off x="4208949" y="4498169"/>
              <a:ext cx="229954" cy="23706"/>
            </a:xfrm>
            <a:custGeom>
              <a:avLst/>
              <a:gdLst>
                <a:gd name="connsiteX0" fmla="*/ 11853 w 229954"/>
                <a:gd name="connsiteY0" fmla="*/ 23707 h 23706"/>
                <a:gd name="connsiteX1" fmla="*/ 218101 w 229954"/>
                <a:gd name="connsiteY1" fmla="*/ 23707 h 23706"/>
                <a:gd name="connsiteX2" fmla="*/ 229954 w 229954"/>
                <a:gd name="connsiteY2" fmla="*/ 11853 h 23706"/>
                <a:gd name="connsiteX3" fmla="*/ 218101 w 229954"/>
                <a:gd name="connsiteY3" fmla="*/ 0 h 23706"/>
                <a:gd name="connsiteX4" fmla="*/ 11853 w 229954"/>
                <a:gd name="connsiteY4" fmla="*/ 0 h 23706"/>
                <a:gd name="connsiteX5" fmla="*/ 0 w 229954"/>
                <a:gd name="connsiteY5" fmla="*/ 11853 h 23706"/>
                <a:gd name="connsiteX6" fmla="*/ 11853 w 229954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54" h="23706">
                  <a:moveTo>
                    <a:pt x="11853" y="23707"/>
                  </a:moveTo>
                  <a:lnTo>
                    <a:pt x="218101" y="23707"/>
                  </a:lnTo>
                  <a:cubicBezTo>
                    <a:pt x="224423" y="23707"/>
                    <a:pt x="229954" y="18175"/>
                    <a:pt x="229954" y="11853"/>
                  </a:cubicBezTo>
                  <a:cubicBezTo>
                    <a:pt x="229954" y="5532"/>
                    <a:pt x="224423" y="0"/>
                    <a:pt x="218101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67BCCD2-8C72-48E9-8740-947154B5A719}"/>
                </a:ext>
              </a:extLst>
            </p:cNvPr>
            <p:cNvSpPr/>
            <p:nvPr/>
          </p:nvSpPr>
          <p:spPr>
            <a:xfrm>
              <a:off x="4208949" y="4585884"/>
              <a:ext cx="229954" cy="23706"/>
            </a:xfrm>
            <a:custGeom>
              <a:avLst/>
              <a:gdLst>
                <a:gd name="connsiteX0" fmla="*/ 11853 w 229954"/>
                <a:gd name="connsiteY0" fmla="*/ 23707 h 23706"/>
                <a:gd name="connsiteX1" fmla="*/ 218101 w 229954"/>
                <a:gd name="connsiteY1" fmla="*/ 23707 h 23706"/>
                <a:gd name="connsiteX2" fmla="*/ 229954 w 229954"/>
                <a:gd name="connsiteY2" fmla="*/ 11853 h 23706"/>
                <a:gd name="connsiteX3" fmla="*/ 218101 w 229954"/>
                <a:gd name="connsiteY3" fmla="*/ 0 h 23706"/>
                <a:gd name="connsiteX4" fmla="*/ 11853 w 229954"/>
                <a:gd name="connsiteY4" fmla="*/ 0 h 23706"/>
                <a:gd name="connsiteX5" fmla="*/ 0 w 229954"/>
                <a:gd name="connsiteY5" fmla="*/ 11853 h 23706"/>
                <a:gd name="connsiteX6" fmla="*/ 11853 w 229954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54" h="23706">
                  <a:moveTo>
                    <a:pt x="11853" y="23707"/>
                  </a:moveTo>
                  <a:lnTo>
                    <a:pt x="218101" y="23707"/>
                  </a:lnTo>
                  <a:cubicBezTo>
                    <a:pt x="224423" y="23707"/>
                    <a:pt x="229954" y="18175"/>
                    <a:pt x="229954" y="11853"/>
                  </a:cubicBezTo>
                  <a:cubicBezTo>
                    <a:pt x="229954" y="5532"/>
                    <a:pt x="224423" y="0"/>
                    <a:pt x="218101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46D5C9D-FEF8-4C2C-8CA9-CF7F0D5B5CB6}"/>
                </a:ext>
              </a:extLst>
            </p:cNvPr>
            <p:cNvSpPr/>
            <p:nvPr/>
          </p:nvSpPr>
          <p:spPr>
            <a:xfrm>
              <a:off x="4208949" y="4672808"/>
              <a:ext cx="229954" cy="23706"/>
            </a:xfrm>
            <a:custGeom>
              <a:avLst/>
              <a:gdLst>
                <a:gd name="connsiteX0" fmla="*/ 11853 w 229954"/>
                <a:gd name="connsiteY0" fmla="*/ 23707 h 23706"/>
                <a:gd name="connsiteX1" fmla="*/ 218101 w 229954"/>
                <a:gd name="connsiteY1" fmla="*/ 23707 h 23706"/>
                <a:gd name="connsiteX2" fmla="*/ 229954 w 229954"/>
                <a:gd name="connsiteY2" fmla="*/ 11853 h 23706"/>
                <a:gd name="connsiteX3" fmla="*/ 218101 w 229954"/>
                <a:gd name="connsiteY3" fmla="*/ 0 h 23706"/>
                <a:gd name="connsiteX4" fmla="*/ 11853 w 229954"/>
                <a:gd name="connsiteY4" fmla="*/ 0 h 23706"/>
                <a:gd name="connsiteX5" fmla="*/ 0 w 229954"/>
                <a:gd name="connsiteY5" fmla="*/ 11853 h 23706"/>
                <a:gd name="connsiteX6" fmla="*/ 11853 w 229954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954" h="23706">
                  <a:moveTo>
                    <a:pt x="11853" y="23707"/>
                  </a:moveTo>
                  <a:lnTo>
                    <a:pt x="218101" y="23707"/>
                  </a:lnTo>
                  <a:cubicBezTo>
                    <a:pt x="224423" y="23707"/>
                    <a:pt x="229954" y="18175"/>
                    <a:pt x="229954" y="11853"/>
                  </a:cubicBezTo>
                  <a:cubicBezTo>
                    <a:pt x="229954" y="5532"/>
                    <a:pt x="224423" y="0"/>
                    <a:pt x="218101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2969881" y="4364621"/>
            <a:ext cx="469391" cy="390369"/>
            <a:chOff x="2969881" y="4364621"/>
            <a:chExt cx="469391" cy="390369"/>
          </a:xfrm>
          <a:solidFill>
            <a:srgbClr val="000000"/>
          </a:solidFill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779F945-E9CB-4FB9-B8FD-050159855863}"/>
                </a:ext>
              </a:extLst>
            </p:cNvPr>
            <p:cNvSpPr/>
            <p:nvPr/>
          </p:nvSpPr>
          <p:spPr>
            <a:xfrm>
              <a:off x="2969881" y="4364621"/>
              <a:ext cx="469391" cy="390369"/>
            </a:xfrm>
            <a:custGeom>
              <a:avLst/>
              <a:gdLst>
                <a:gd name="connsiteX0" fmla="*/ 457539 w 469391"/>
                <a:gd name="connsiteY0" fmla="*/ 0 h 390369"/>
                <a:gd name="connsiteX1" fmla="*/ 11853 w 469391"/>
                <a:gd name="connsiteY1" fmla="*/ 0 h 390369"/>
                <a:gd name="connsiteX2" fmla="*/ 0 w 469391"/>
                <a:gd name="connsiteY2" fmla="*/ 11853 h 390369"/>
                <a:gd name="connsiteX3" fmla="*/ 0 w 469391"/>
                <a:gd name="connsiteY3" fmla="*/ 378516 h 390369"/>
                <a:gd name="connsiteX4" fmla="*/ 11853 w 469391"/>
                <a:gd name="connsiteY4" fmla="*/ 390370 h 390369"/>
                <a:gd name="connsiteX5" fmla="*/ 457539 w 469391"/>
                <a:gd name="connsiteY5" fmla="*/ 390370 h 390369"/>
                <a:gd name="connsiteX6" fmla="*/ 469392 w 469391"/>
                <a:gd name="connsiteY6" fmla="*/ 378516 h 390369"/>
                <a:gd name="connsiteX7" fmla="*/ 469392 w 469391"/>
                <a:gd name="connsiteY7" fmla="*/ 11853 h 390369"/>
                <a:gd name="connsiteX8" fmla="*/ 457539 w 469391"/>
                <a:gd name="connsiteY8" fmla="*/ 0 h 390369"/>
                <a:gd name="connsiteX9" fmla="*/ 445685 w 469391"/>
                <a:gd name="connsiteY9" fmla="*/ 366663 h 390369"/>
                <a:gd name="connsiteX10" fmla="*/ 23707 w 469391"/>
                <a:gd name="connsiteY10" fmla="*/ 366663 h 390369"/>
                <a:gd name="connsiteX11" fmla="*/ 23707 w 469391"/>
                <a:gd name="connsiteY11" fmla="*/ 23707 h 390369"/>
                <a:gd name="connsiteX12" fmla="*/ 445685 w 469391"/>
                <a:gd name="connsiteY12" fmla="*/ 23707 h 390369"/>
                <a:gd name="connsiteX13" fmla="*/ 445685 w 469391"/>
                <a:gd name="connsiteY13" fmla="*/ 366663 h 39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9391" h="390369">
                  <a:moveTo>
                    <a:pt x="457539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378516"/>
                  </a:lnTo>
                  <a:cubicBezTo>
                    <a:pt x="0" y="384838"/>
                    <a:pt x="5532" y="390370"/>
                    <a:pt x="11853" y="390370"/>
                  </a:cubicBezTo>
                  <a:lnTo>
                    <a:pt x="457539" y="390370"/>
                  </a:lnTo>
                  <a:cubicBezTo>
                    <a:pt x="463861" y="390370"/>
                    <a:pt x="469392" y="384838"/>
                    <a:pt x="469392" y="378516"/>
                  </a:cubicBezTo>
                  <a:lnTo>
                    <a:pt x="469392" y="11853"/>
                  </a:lnTo>
                  <a:cubicBezTo>
                    <a:pt x="469392" y="5532"/>
                    <a:pt x="464651" y="0"/>
                    <a:pt x="457539" y="0"/>
                  </a:cubicBezTo>
                  <a:close/>
                  <a:moveTo>
                    <a:pt x="445685" y="366663"/>
                  </a:moveTo>
                  <a:lnTo>
                    <a:pt x="23707" y="366663"/>
                  </a:lnTo>
                  <a:lnTo>
                    <a:pt x="23707" y="23707"/>
                  </a:lnTo>
                  <a:lnTo>
                    <a:pt x="445685" y="23707"/>
                  </a:lnTo>
                  <a:lnTo>
                    <a:pt x="445685" y="366663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3FDDC13-1863-48BE-A2F2-C6F003A0D1A1}"/>
                </a:ext>
              </a:extLst>
            </p:cNvPr>
            <p:cNvSpPr/>
            <p:nvPr/>
          </p:nvSpPr>
          <p:spPr>
            <a:xfrm>
              <a:off x="3135608" y="4490662"/>
              <a:ext cx="139693" cy="137893"/>
            </a:xfrm>
            <a:custGeom>
              <a:avLst/>
              <a:gdLst>
                <a:gd name="connsiteX0" fmla="*/ 3380 w 139693"/>
                <a:gd name="connsiteY0" fmla="*/ 134733 h 137893"/>
                <a:gd name="connsiteX1" fmla="*/ 12072 w 139693"/>
                <a:gd name="connsiteY1" fmla="*/ 137894 h 137893"/>
                <a:gd name="connsiteX2" fmla="*/ 20765 w 139693"/>
                <a:gd name="connsiteY2" fmla="*/ 134733 h 137893"/>
                <a:gd name="connsiteX3" fmla="*/ 41310 w 139693"/>
                <a:gd name="connsiteY3" fmla="*/ 114187 h 137893"/>
                <a:gd name="connsiteX4" fmla="*/ 69758 w 139693"/>
                <a:gd name="connsiteY4" fmla="*/ 122089 h 137893"/>
                <a:gd name="connsiteX5" fmla="*/ 98206 w 139693"/>
                <a:gd name="connsiteY5" fmla="*/ 114187 h 137893"/>
                <a:gd name="connsiteX6" fmla="*/ 118752 w 139693"/>
                <a:gd name="connsiteY6" fmla="*/ 134733 h 137893"/>
                <a:gd name="connsiteX7" fmla="*/ 127445 w 139693"/>
                <a:gd name="connsiteY7" fmla="*/ 137894 h 137893"/>
                <a:gd name="connsiteX8" fmla="*/ 136137 w 139693"/>
                <a:gd name="connsiteY8" fmla="*/ 134733 h 137893"/>
                <a:gd name="connsiteX9" fmla="*/ 136137 w 139693"/>
                <a:gd name="connsiteY9" fmla="*/ 118138 h 137893"/>
                <a:gd name="connsiteX10" fmla="*/ 115591 w 139693"/>
                <a:gd name="connsiteY10" fmla="*/ 97592 h 137893"/>
                <a:gd name="connsiteX11" fmla="*/ 123493 w 139693"/>
                <a:gd name="connsiteY11" fmla="*/ 69144 h 137893"/>
                <a:gd name="connsiteX12" fmla="*/ 115591 w 139693"/>
                <a:gd name="connsiteY12" fmla="*/ 40696 h 137893"/>
                <a:gd name="connsiteX13" fmla="*/ 136137 w 139693"/>
                <a:gd name="connsiteY13" fmla="*/ 20151 h 137893"/>
                <a:gd name="connsiteX14" fmla="*/ 136137 w 139693"/>
                <a:gd name="connsiteY14" fmla="*/ 3556 h 137893"/>
                <a:gd name="connsiteX15" fmla="*/ 119542 w 139693"/>
                <a:gd name="connsiteY15" fmla="*/ 3556 h 137893"/>
                <a:gd name="connsiteX16" fmla="*/ 98996 w 139693"/>
                <a:gd name="connsiteY16" fmla="*/ 24102 h 137893"/>
                <a:gd name="connsiteX17" fmla="*/ 70548 w 139693"/>
                <a:gd name="connsiteY17" fmla="*/ 16199 h 137893"/>
                <a:gd name="connsiteX18" fmla="*/ 42101 w 139693"/>
                <a:gd name="connsiteY18" fmla="*/ 24102 h 137893"/>
                <a:gd name="connsiteX19" fmla="*/ 21555 w 139693"/>
                <a:gd name="connsiteY19" fmla="*/ 3556 h 137893"/>
                <a:gd name="connsiteX20" fmla="*/ 4960 w 139693"/>
                <a:gd name="connsiteY20" fmla="*/ 3556 h 137893"/>
                <a:gd name="connsiteX21" fmla="*/ 4960 w 139693"/>
                <a:gd name="connsiteY21" fmla="*/ 20151 h 137893"/>
                <a:gd name="connsiteX22" fmla="*/ 25506 w 139693"/>
                <a:gd name="connsiteY22" fmla="*/ 40696 h 137893"/>
                <a:gd name="connsiteX23" fmla="*/ 17604 w 139693"/>
                <a:gd name="connsiteY23" fmla="*/ 69144 h 137893"/>
                <a:gd name="connsiteX24" fmla="*/ 25506 w 139693"/>
                <a:gd name="connsiteY24" fmla="*/ 97592 h 137893"/>
                <a:gd name="connsiteX25" fmla="*/ 4960 w 139693"/>
                <a:gd name="connsiteY25" fmla="*/ 118138 h 137893"/>
                <a:gd name="connsiteX26" fmla="*/ 3380 w 139693"/>
                <a:gd name="connsiteY26" fmla="*/ 134733 h 137893"/>
                <a:gd name="connsiteX27" fmla="*/ 98996 w 139693"/>
                <a:gd name="connsiteY27" fmla="*/ 69144 h 137893"/>
                <a:gd name="connsiteX28" fmla="*/ 68968 w 139693"/>
                <a:gd name="connsiteY28" fmla="*/ 99173 h 137893"/>
                <a:gd name="connsiteX29" fmla="*/ 38940 w 139693"/>
                <a:gd name="connsiteY29" fmla="*/ 69144 h 137893"/>
                <a:gd name="connsiteX30" fmla="*/ 68968 w 139693"/>
                <a:gd name="connsiteY30" fmla="*/ 39116 h 137893"/>
                <a:gd name="connsiteX31" fmla="*/ 98996 w 139693"/>
                <a:gd name="connsiteY31" fmla="*/ 69144 h 13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9693" h="137893">
                  <a:moveTo>
                    <a:pt x="3380" y="134733"/>
                  </a:moveTo>
                  <a:cubicBezTo>
                    <a:pt x="5750" y="137104"/>
                    <a:pt x="8911" y="137894"/>
                    <a:pt x="12072" y="137894"/>
                  </a:cubicBezTo>
                  <a:cubicBezTo>
                    <a:pt x="15233" y="137894"/>
                    <a:pt x="18394" y="137104"/>
                    <a:pt x="20765" y="134733"/>
                  </a:cubicBezTo>
                  <a:lnTo>
                    <a:pt x="41310" y="114187"/>
                  </a:lnTo>
                  <a:cubicBezTo>
                    <a:pt x="49213" y="119719"/>
                    <a:pt x="59485" y="122089"/>
                    <a:pt x="69758" y="122089"/>
                  </a:cubicBezTo>
                  <a:cubicBezTo>
                    <a:pt x="80031" y="122089"/>
                    <a:pt x="89514" y="118928"/>
                    <a:pt x="98206" y="114187"/>
                  </a:cubicBezTo>
                  <a:lnTo>
                    <a:pt x="118752" y="134733"/>
                  </a:lnTo>
                  <a:cubicBezTo>
                    <a:pt x="121123" y="137104"/>
                    <a:pt x="124284" y="137894"/>
                    <a:pt x="127445" y="137894"/>
                  </a:cubicBezTo>
                  <a:cubicBezTo>
                    <a:pt x="130605" y="137894"/>
                    <a:pt x="133766" y="137104"/>
                    <a:pt x="136137" y="134733"/>
                  </a:cubicBezTo>
                  <a:cubicBezTo>
                    <a:pt x="140878" y="129991"/>
                    <a:pt x="140878" y="122879"/>
                    <a:pt x="136137" y="118138"/>
                  </a:cubicBezTo>
                  <a:lnTo>
                    <a:pt x="115591" y="97592"/>
                  </a:lnTo>
                  <a:cubicBezTo>
                    <a:pt x="121123" y="89690"/>
                    <a:pt x="123493" y="79417"/>
                    <a:pt x="123493" y="69144"/>
                  </a:cubicBezTo>
                  <a:cubicBezTo>
                    <a:pt x="123493" y="58871"/>
                    <a:pt x="120333" y="49389"/>
                    <a:pt x="115591" y="40696"/>
                  </a:cubicBezTo>
                  <a:lnTo>
                    <a:pt x="136137" y="20151"/>
                  </a:lnTo>
                  <a:cubicBezTo>
                    <a:pt x="140878" y="15409"/>
                    <a:pt x="140878" y="8297"/>
                    <a:pt x="136137" y="3556"/>
                  </a:cubicBezTo>
                  <a:cubicBezTo>
                    <a:pt x="131396" y="-1185"/>
                    <a:pt x="124284" y="-1185"/>
                    <a:pt x="119542" y="3556"/>
                  </a:cubicBezTo>
                  <a:lnTo>
                    <a:pt x="98996" y="24102"/>
                  </a:lnTo>
                  <a:cubicBezTo>
                    <a:pt x="91094" y="18570"/>
                    <a:pt x="80821" y="16199"/>
                    <a:pt x="70548" y="16199"/>
                  </a:cubicBezTo>
                  <a:cubicBezTo>
                    <a:pt x="60276" y="16199"/>
                    <a:pt x="50793" y="19360"/>
                    <a:pt x="42101" y="24102"/>
                  </a:cubicBezTo>
                  <a:lnTo>
                    <a:pt x="21555" y="3556"/>
                  </a:lnTo>
                  <a:cubicBezTo>
                    <a:pt x="16813" y="-1185"/>
                    <a:pt x="9701" y="-1185"/>
                    <a:pt x="4960" y="3556"/>
                  </a:cubicBezTo>
                  <a:cubicBezTo>
                    <a:pt x="219" y="8297"/>
                    <a:pt x="219" y="15409"/>
                    <a:pt x="4960" y="20151"/>
                  </a:cubicBezTo>
                  <a:lnTo>
                    <a:pt x="25506" y="40696"/>
                  </a:lnTo>
                  <a:cubicBezTo>
                    <a:pt x="19974" y="48599"/>
                    <a:pt x="17604" y="58871"/>
                    <a:pt x="17604" y="69144"/>
                  </a:cubicBezTo>
                  <a:cubicBezTo>
                    <a:pt x="17604" y="79417"/>
                    <a:pt x="20765" y="88900"/>
                    <a:pt x="25506" y="97592"/>
                  </a:cubicBezTo>
                  <a:lnTo>
                    <a:pt x="4960" y="118138"/>
                  </a:lnTo>
                  <a:cubicBezTo>
                    <a:pt x="-1362" y="122089"/>
                    <a:pt x="-1362" y="129991"/>
                    <a:pt x="3380" y="134733"/>
                  </a:cubicBezTo>
                  <a:close/>
                  <a:moveTo>
                    <a:pt x="98996" y="69144"/>
                  </a:moveTo>
                  <a:cubicBezTo>
                    <a:pt x="98996" y="85739"/>
                    <a:pt x="85563" y="99173"/>
                    <a:pt x="68968" y="99173"/>
                  </a:cubicBezTo>
                  <a:cubicBezTo>
                    <a:pt x="52373" y="99173"/>
                    <a:pt x="38940" y="85739"/>
                    <a:pt x="38940" y="69144"/>
                  </a:cubicBezTo>
                  <a:cubicBezTo>
                    <a:pt x="38940" y="52550"/>
                    <a:pt x="52373" y="39116"/>
                    <a:pt x="68968" y="39116"/>
                  </a:cubicBezTo>
                  <a:cubicBezTo>
                    <a:pt x="85563" y="39116"/>
                    <a:pt x="98996" y="52550"/>
                    <a:pt x="98996" y="6914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85D90A61-4259-4D37-B331-74AC0D22F959}"/>
                </a:ext>
              </a:extLst>
            </p:cNvPr>
            <p:cNvSpPr/>
            <p:nvPr/>
          </p:nvSpPr>
          <p:spPr>
            <a:xfrm>
              <a:off x="3315998" y="4419937"/>
              <a:ext cx="68749" cy="68749"/>
            </a:xfrm>
            <a:custGeom>
              <a:avLst/>
              <a:gdLst>
                <a:gd name="connsiteX0" fmla="*/ 11853 w 68749"/>
                <a:gd name="connsiteY0" fmla="*/ 23707 h 68749"/>
                <a:gd name="connsiteX1" fmla="*/ 45043 w 68749"/>
                <a:gd name="connsiteY1" fmla="*/ 23707 h 68749"/>
                <a:gd name="connsiteX2" fmla="*/ 45043 w 68749"/>
                <a:gd name="connsiteY2" fmla="*/ 56896 h 68749"/>
                <a:gd name="connsiteX3" fmla="*/ 56896 w 68749"/>
                <a:gd name="connsiteY3" fmla="*/ 68749 h 68749"/>
                <a:gd name="connsiteX4" fmla="*/ 68749 w 68749"/>
                <a:gd name="connsiteY4" fmla="*/ 56896 h 68749"/>
                <a:gd name="connsiteX5" fmla="*/ 68749 w 68749"/>
                <a:gd name="connsiteY5" fmla="*/ 11853 h 68749"/>
                <a:gd name="connsiteX6" fmla="*/ 56896 w 68749"/>
                <a:gd name="connsiteY6" fmla="*/ 0 h 68749"/>
                <a:gd name="connsiteX7" fmla="*/ 11853 w 68749"/>
                <a:gd name="connsiteY7" fmla="*/ 0 h 68749"/>
                <a:gd name="connsiteX8" fmla="*/ 0 w 68749"/>
                <a:gd name="connsiteY8" fmla="*/ 11853 h 68749"/>
                <a:gd name="connsiteX9" fmla="*/ 11853 w 68749"/>
                <a:gd name="connsiteY9" fmla="*/ 23707 h 6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49" h="68749">
                  <a:moveTo>
                    <a:pt x="11853" y="23707"/>
                  </a:moveTo>
                  <a:lnTo>
                    <a:pt x="45043" y="23707"/>
                  </a:lnTo>
                  <a:lnTo>
                    <a:pt x="45043" y="56896"/>
                  </a:lnTo>
                  <a:cubicBezTo>
                    <a:pt x="45043" y="63218"/>
                    <a:pt x="50574" y="68749"/>
                    <a:pt x="56896" y="68749"/>
                  </a:cubicBezTo>
                  <a:cubicBezTo>
                    <a:pt x="63218" y="68749"/>
                    <a:pt x="68749" y="63218"/>
                    <a:pt x="68749" y="56896"/>
                  </a:cubicBezTo>
                  <a:lnTo>
                    <a:pt x="68749" y="11853"/>
                  </a:lnTo>
                  <a:cubicBezTo>
                    <a:pt x="68749" y="5532"/>
                    <a:pt x="63218" y="0"/>
                    <a:pt x="56896" y="0"/>
                  </a:cubicBez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4741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D2FBE82-2265-4631-8165-609445C44D71}"/>
                </a:ext>
              </a:extLst>
            </p:cNvPr>
            <p:cNvSpPr/>
            <p:nvPr/>
          </p:nvSpPr>
          <p:spPr>
            <a:xfrm>
              <a:off x="3315998" y="4630926"/>
              <a:ext cx="68749" cy="68749"/>
            </a:xfrm>
            <a:custGeom>
              <a:avLst/>
              <a:gdLst>
                <a:gd name="connsiteX0" fmla="*/ 11853 w 68749"/>
                <a:gd name="connsiteY0" fmla="*/ 68749 h 68749"/>
                <a:gd name="connsiteX1" fmla="*/ 56896 w 68749"/>
                <a:gd name="connsiteY1" fmla="*/ 68749 h 68749"/>
                <a:gd name="connsiteX2" fmla="*/ 68749 w 68749"/>
                <a:gd name="connsiteY2" fmla="*/ 56896 h 68749"/>
                <a:gd name="connsiteX3" fmla="*/ 68749 w 68749"/>
                <a:gd name="connsiteY3" fmla="*/ 11853 h 68749"/>
                <a:gd name="connsiteX4" fmla="*/ 56896 w 68749"/>
                <a:gd name="connsiteY4" fmla="*/ 0 h 68749"/>
                <a:gd name="connsiteX5" fmla="*/ 45043 w 68749"/>
                <a:gd name="connsiteY5" fmla="*/ 11853 h 68749"/>
                <a:gd name="connsiteX6" fmla="*/ 45043 w 68749"/>
                <a:gd name="connsiteY6" fmla="*/ 45043 h 68749"/>
                <a:gd name="connsiteX7" fmla="*/ 11853 w 68749"/>
                <a:gd name="connsiteY7" fmla="*/ 45043 h 68749"/>
                <a:gd name="connsiteX8" fmla="*/ 0 w 68749"/>
                <a:gd name="connsiteY8" fmla="*/ 56896 h 68749"/>
                <a:gd name="connsiteX9" fmla="*/ 11853 w 68749"/>
                <a:gd name="connsiteY9" fmla="*/ 68749 h 6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49" h="68749">
                  <a:moveTo>
                    <a:pt x="11853" y="68749"/>
                  </a:moveTo>
                  <a:lnTo>
                    <a:pt x="56896" y="68749"/>
                  </a:lnTo>
                  <a:cubicBezTo>
                    <a:pt x="63218" y="68749"/>
                    <a:pt x="68749" y="63218"/>
                    <a:pt x="68749" y="56896"/>
                  </a:cubicBezTo>
                  <a:lnTo>
                    <a:pt x="68749" y="11853"/>
                  </a:lnTo>
                  <a:cubicBezTo>
                    <a:pt x="68749" y="5531"/>
                    <a:pt x="63218" y="0"/>
                    <a:pt x="56896" y="0"/>
                  </a:cubicBezTo>
                  <a:cubicBezTo>
                    <a:pt x="50574" y="0"/>
                    <a:pt x="45043" y="5531"/>
                    <a:pt x="45043" y="11853"/>
                  </a:cubicBezTo>
                  <a:lnTo>
                    <a:pt x="45043" y="45043"/>
                  </a:lnTo>
                  <a:lnTo>
                    <a:pt x="11853" y="45043"/>
                  </a:lnTo>
                  <a:cubicBezTo>
                    <a:pt x="5531" y="45043"/>
                    <a:pt x="0" y="50574"/>
                    <a:pt x="0" y="56896"/>
                  </a:cubicBezTo>
                  <a:cubicBezTo>
                    <a:pt x="0" y="63218"/>
                    <a:pt x="4741" y="68749"/>
                    <a:pt x="11853" y="6874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4ED88273-643F-40EA-AC4F-39CBCCFDB2F0}"/>
                </a:ext>
              </a:extLst>
            </p:cNvPr>
            <p:cNvSpPr/>
            <p:nvPr/>
          </p:nvSpPr>
          <p:spPr>
            <a:xfrm>
              <a:off x="3025196" y="4630926"/>
              <a:ext cx="68749" cy="68749"/>
            </a:xfrm>
            <a:custGeom>
              <a:avLst/>
              <a:gdLst>
                <a:gd name="connsiteX0" fmla="*/ 11853 w 68749"/>
                <a:gd name="connsiteY0" fmla="*/ 68749 h 68749"/>
                <a:gd name="connsiteX1" fmla="*/ 56896 w 68749"/>
                <a:gd name="connsiteY1" fmla="*/ 68749 h 68749"/>
                <a:gd name="connsiteX2" fmla="*/ 68749 w 68749"/>
                <a:gd name="connsiteY2" fmla="*/ 56896 h 68749"/>
                <a:gd name="connsiteX3" fmla="*/ 56896 w 68749"/>
                <a:gd name="connsiteY3" fmla="*/ 45043 h 68749"/>
                <a:gd name="connsiteX4" fmla="*/ 23707 w 68749"/>
                <a:gd name="connsiteY4" fmla="*/ 45043 h 68749"/>
                <a:gd name="connsiteX5" fmla="*/ 23707 w 68749"/>
                <a:gd name="connsiteY5" fmla="*/ 11853 h 68749"/>
                <a:gd name="connsiteX6" fmla="*/ 11853 w 68749"/>
                <a:gd name="connsiteY6" fmla="*/ 0 h 68749"/>
                <a:gd name="connsiteX7" fmla="*/ 0 w 68749"/>
                <a:gd name="connsiteY7" fmla="*/ 11853 h 68749"/>
                <a:gd name="connsiteX8" fmla="*/ 0 w 68749"/>
                <a:gd name="connsiteY8" fmla="*/ 56896 h 68749"/>
                <a:gd name="connsiteX9" fmla="*/ 11853 w 68749"/>
                <a:gd name="connsiteY9" fmla="*/ 68749 h 6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49" h="68749">
                  <a:moveTo>
                    <a:pt x="11853" y="68749"/>
                  </a:moveTo>
                  <a:lnTo>
                    <a:pt x="56896" y="68749"/>
                  </a:lnTo>
                  <a:cubicBezTo>
                    <a:pt x="63218" y="68749"/>
                    <a:pt x="68749" y="63218"/>
                    <a:pt x="68749" y="56896"/>
                  </a:cubicBezTo>
                  <a:cubicBezTo>
                    <a:pt x="68749" y="50574"/>
                    <a:pt x="63218" y="45043"/>
                    <a:pt x="56896" y="45043"/>
                  </a:cubicBezTo>
                  <a:lnTo>
                    <a:pt x="23707" y="45043"/>
                  </a:lnTo>
                  <a:lnTo>
                    <a:pt x="23707" y="11853"/>
                  </a:lnTo>
                  <a:cubicBezTo>
                    <a:pt x="23707" y="5531"/>
                    <a:pt x="18175" y="0"/>
                    <a:pt x="11853" y="0"/>
                  </a:cubicBezTo>
                  <a:cubicBezTo>
                    <a:pt x="5532" y="0"/>
                    <a:pt x="0" y="5531"/>
                    <a:pt x="0" y="11853"/>
                  </a:cubicBezTo>
                  <a:lnTo>
                    <a:pt x="0" y="56896"/>
                  </a:lnTo>
                  <a:cubicBezTo>
                    <a:pt x="0" y="63218"/>
                    <a:pt x="5532" y="68749"/>
                    <a:pt x="11853" y="6874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37F62A8-64E8-41F7-AFFF-29E62B1ADDE8}"/>
                </a:ext>
              </a:extLst>
            </p:cNvPr>
            <p:cNvSpPr/>
            <p:nvPr/>
          </p:nvSpPr>
          <p:spPr>
            <a:xfrm>
              <a:off x="3025196" y="4419937"/>
              <a:ext cx="68749" cy="68749"/>
            </a:xfrm>
            <a:custGeom>
              <a:avLst/>
              <a:gdLst>
                <a:gd name="connsiteX0" fmla="*/ 11853 w 68749"/>
                <a:gd name="connsiteY0" fmla="*/ 68749 h 68749"/>
                <a:gd name="connsiteX1" fmla="*/ 23707 w 68749"/>
                <a:gd name="connsiteY1" fmla="*/ 56896 h 68749"/>
                <a:gd name="connsiteX2" fmla="*/ 23707 w 68749"/>
                <a:gd name="connsiteY2" fmla="*/ 23707 h 68749"/>
                <a:gd name="connsiteX3" fmla="*/ 56896 w 68749"/>
                <a:gd name="connsiteY3" fmla="*/ 23707 h 68749"/>
                <a:gd name="connsiteX4" fmla="*/ 68749 w 68749"/>
                <a:gd name="connsiteY4" fmla="*/ 11853 h 68749"/>
                <a:gd name="connsiteX5" fmla="*/ 56896 w 68749"/>
                <a:gd name="connsiteY5" fmla="*/ 0 h 68749"/>
                <a:gd name="connsiteX6" fmla="*/ 11853 w 68749"/>
                <a:gd name="connsiteY6" fmla="*/ 0 h 68749"/>
                <a:gd name="connsiteX7" fmla="*/ 0 w 68749"/>
                <a:gd name="connsiteY7" fmla="*/ 11853 h 68749"/>
                <a:gd name="connsiteX8" fmla="*/ 0 w 68749"/>
                <a:gd name="connsiteY8" fmla="*/ 56896 h 68749"/>
                <a:gd name="connsiteX9" fmla="*/ 11853 w 68749"/>
                <a:gd name="connsiteY9" fmla="*/ 68749 h 68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49" h="68749">
                  <a:moveTo>
                    <a:pt x="11853" y="68749"/>
                  </a:moveTo>
                  <a:cubicBezTo>
                    <a:pt x="18175" y="68749"/>
                    <a:pt x="23707" y="63218"/>
                    <a:pt x="23707" y="56896"/>
                  </a:cubicBezTo>
                  <a:lnTo>
                    <a:pt x="23707" y="23707"/>
                  </a:lnTo>
                  <a:lnTo>
                    <a:pt x="56896" y="23707"/>
                  </a:lnTo>
                  <a:cubicBezTo>
                    <a:pt x="63218" y="23707"/>
                    <a:pt x="68749" y="18175"/>
                    <a:pt x="68749" y="11853"/>
                  </a:cubicBezTo>
                  <a:cubicBezTo>
                    <a:pt x="68749" y="5532"/>
                    <a:pt x="63218" y="0"/>
                    <a:pt x="56896" y="0"/>
                  </a:cubicBez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lnTo>
                    <a:pt x="0" y="56896"/>
                  </a:lnTo>
                  <a:cubicBezTo>
                    <a:pt x="0" y="63218"/>
                    <a:pt x="5532" y="68749"/>
                    <a:pt x="11853" y="6874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819317" y="4371733"/>
            <a:ext cx="458328" cy="375355"/>
            <a:chOff x="1819317" y="4371733"/>
            <a:chExt cx="458328" cy="375355"/>
          </a:xfrm>
          <a:solidFill>
            <a:srgbClr val="000000"/>
          </a:solidFill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936AA3B-AEA1-495C-B26D-CBB212C441A2}"/>
                </a:ext>
              </a:extLst>
            </p:cNvPr>
            <p:cNvSpPr/>
            <p:nvPr/>
          </p:nvSpPr>
          <p:spPr>
            <a:xfrm>
              <a:off x="1888857" y="4408084"/>
              <a:ext cx="388789" cy="267095"/>
            </a:xfrm>
            <a:custGeom>
              <a:avLst/>
              <a:gdLst>
                <a:gd name="connsiteX0" fmla="*/ 52155 w 388789"/>
                <a:gd name="connsiteY0" fmla="*/ 171478 h 267095"/>
                <a:gd name="connsiteX1" fmla="*/ 82183 w 388789"/>
                <a:gd name="connsiteY1" fmla="*/ 161996 h 267095"/>
                <a:gd name="connsiteX2" fmla="*/ 149352 w 388789"/>
                <a:gd name="connsiteY2" fmla="*/ 221262 h 267095"/>
                <a:gd name="connsiteX3" fmla="*/ 200716 w 388789"/>
                <a:gd name="connsiteY3" fmla="*/ 267095 h 267095"/>
                <a:gd name="connsiteX4" fmla="*/ 252081 w 388789"/>
                <a:gd name="connsiteY4" fmla="*/ 215731 h 267095"/>
                <a:gd name="connsiteX5" fmla="*/ 241808 w 388789"/>
                <a:gd name="connsiteY5" fmla="*/ 185702 h 267095"/>
                <a:gd name="connsiteX6" fmla="*/ 311348 w 388789"/>
                <a:gd name="connsiteY6" fmla="*/ 95617 h 267095"/>
                <a:gd name="connsiteX7" fmla="*/ 337425 w 388789"/>
                <a:gd name="connsiteY7" fmla="*/ 102729 h 267095"/>
                <a:gd name="connsiteX8" fmla="*/ 388789 w 388789"/>
                <a:gd name="connsiteY8" fmla="*/ 51364 h 267095"/>
                <a:gd name="connsiteX9" fmla="*/ 337425 w 388789"/>
                <a:gd name="connsiteY9" fmla="*/ 0 h 267095"/>
                <a:gd name="connsiteX10" fmla="*/ 286060 w 388789"/>
                <a:gd name="connsiteY10" fmla="*/ 51364 h 267095"/>
                <a:gd name="connsiteX11" fmla="*/ 293963 w 388789"/>
                <a:gd name="connsiteY11" fmla="*/ 79022 h 267095"/>
                <a:gd name="connsiteX12" fmla="*/ 223633 w 388789"/>
                <a:gd name="connsiteY12" fmla="*/ 170688 h 267095"/>
                <a:gd name="connsiteX13" fmla="*/ 199926 w 388789"/>
                <a:gd name="connsiteY13" fmla="*/ 165156 h 267095"/>
                <a:gd name="connsiteX14" fmla="*/ 153303 w 388789"/>
                <a:gd name="connsiteY14" fmla="*/ 194395 h 267095"/>
                <a:gd name="connsiteX15" fmla="*/ 97197 w 388789"/>
                <a:gd name="connsiteY15" fmla="*/ 145401 h 267095"/>
                <a:gd name="connsiteX16" fmla="*/ 102729 w 388789"/>
                <a:gd name="connsiteY16" fmla="*/ 121694 h 267095"/>
                <a:gd name="connsiteX17" fmla="*/ 51364 w 388789"/>
                <a:gd name="connsiteY17" fmla="*/ 70330 h 267095"/>
                <a:gd name="connsiteX18" fmla="*/ 0 w 388789"/>
                <a:gd name="connsiteY18" fmla="*/ 121694 h 267095"/>
                <a:gd name="connsiteX19" fmla="*/ 52155 w 388789"/>
                <a:gd name="connsiteY19" fmla="*/ 171478 h 267095"/>
                <a:gd name="connsiteX20" fmla="*/ 337425 w 388789"/>
                <a:gd name="connsiteY20" fmla="*/ 22916 h 267095"/>
                <a:gd name="connsiteX21" fmla="*/ 365083 w 388789"/>
                <a:gd name="connsiteY21" fmla="*/ 50574 h 267095"/>
                <a:gd name="connsiteX22" fmla="*/ 337425 w 388789"/>
                <a:gd name="connsiteY22" fmla="*/ 78232 h 267095"/>
                <a:gd name="connsiteX23" fmla="*/ 309767 w 388789"/>
                <a:gd name="connsiteY23" fmla="*/ 50574 h 267095"/>
                <a:gd name="connsiteX24" fmla="*/ 337425 w 388789"/>
                <a:gd name="connsiteY24" fmla="*/ 22916 h 267095"/>
                <a:gd name="connsiteX25" fmla="*/ 200716 w 388789"/>
                <a:gd name="connsiteY25" fmla="*/ 187283 h 267095"/>
                <a:gd name="connsiteX26" fmla="*/ 228374 w 388789"/>
                <a:gd name="connsiteY26" fmla="*/ 214941 h 267095"/>
                <a:gd name="connsiteX27" fmla="*/ 200716 w 388789"/>
                <a:gd name="connsiteY27" fmla="*/ 242598 h 267095"/>
                <a:gd name="connsiteX28" fmla="*/ 173059 w 388789"/>
                <a:gd name="connsiteY28" fmla="*/ 214941 h 267095"/>
                <a:gd name="connsiteX29" fmla="*/ 200716 w 388789"/>
                <a:gd name="connsiteY29" fmla="*/ 187283 h 267095"/>
                <a:gd name="connsiteX30" fmla="*/ 52155 w 388789"/>
                <a:gd name="connsiteY30" fmla="*/ 92456 h 267095"/>
                <a:gd name="connsiteX31" fmla="*/ 79812 w 388789"/>
                <a:gd name="connsiteY31" fmla="*/ 120114 h 267095"/>
                <a:gd name="connsiteX32" fmla="*/ 52155 w 388789"/>
                <a:gd name="connsiteY32" fmla="*/ 147772 h 267095"/>
                <a:gd name="connsiteX33" fmla="*/ 24497 w 388789"/>
                <a:gd name="connsiteY33" fmla="*/ 120114 h 267095"/>
                <a:gd name="connsiteX34" fmla="*/ 52155 w 388789"/>
                <a:gd name="connsiteY34" fmla="*/ 92456 h 26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88789" h="267095">
                  <a:moveTo>
                    <a:pt x="52155" y="171478"/>
                  </a:moveTo>
                  <a:cubicBezTo>
                    <a:pt x="63218" y="171478"/>
                    <a:pt x="73491" y="167527"/>
                    <a:pt x="82183" y="161996"/>
                  </a:cubicBezTo>
                  <a:lnTo>
                    <a:pt x="149352" y="221262"/>
                  </a:lnTo>
                  <a:cubicBezTo>
                    <a:pt x="152513" y="247340"/>
                    <a:pt x="173849" y="267095"/>
                    <a:pt x="200716" y="267095"/>
                  </a:cubicBezTo>
                  <a:cubicBezTo>
                    <a:pt x="229164" y="267095"/>
                    <a:pt x="252081" y="244179"/>
                    <a:pt x="252081" y="215731"/>
                  </a:cubicBezTo>
                  <a:cubicBezTo>
                    <a:pt x="252081" y="204667"/>
                    <a:pt x="248130" y="193604"/>
                    <a:pt x="241808" y="185702"/>
                  </a:cubicBezTo>
                  <a:lnTo>
                    <a:pt x="311348" y="95617"/>
                  </a:lnTo>
                  <a:cubicBezTo>
                    <a:pt x="319250" y="100358"/>
                    <a:pt x="327942" y="102729"/>
                    <a:pt x="337425" y="102729"/>
                  </a:cubicBezTo>
                  <a:cubicBezTo>
                    <a:pt x="365873" y="102729"/>
                    <a:pt x="388789" y="79812"/>
                    <a:pt x="388789" y="51364"/>
                  </a:cubicBezTo>
                  <a:cubicBezTo>
                    <a:pt x="388789" y="22916"/>
                    <a:pt x="365873" y="0"/>
                    <a:pt x="337425" y="0"/>
                  </a:cubicBezTo>
                  <a:cubicBezTo>
                    <a:pt x="308977" y="0"/>
                    <a:pt x="286060" y="22916"/>
                    <a:pt x="286060" y="51364"/>
                  </a:cubicBezTo>
                  <a:cubicBezTo>
                    <a:pt x="286060" y="61637"/>
                    <a:pt x="289221" y="71120"/>
                    <a:pt x="293963" y="79022"/>
                  </a:cubicBezTo>
                  <a:lnTo>
                    <a:pt x="223633" y="170688"/>
                  </a:lnTo>
                  <a:cubicBezTo>
                    <a:pt x="216521" y="166737"/>
                    <a:pt x="208619" y="165156"/>
                    <a:pt x="199926" y="165156"/>
                  </a:cubicBezTo>
                  <a:cubicBezTo>
                    <a:pt x="179380" y="165156"/>
                    <a:pt x="161996" y="177010"/>
                    <a:pt x="153303" y="194395"/>
                  </a:cubicBezTo>
                  <a:lnTo>
                    <a:pt x="97197" y="145401"/>
                  </a:lnTo>
                  <a:cubicBezTo>
                    <a:pt x="101148" y="138289"/>
                    <a:pt x="102729" y="130387"/>
                    <a:pt x="102729" y="121694"/>
                  </a:cubicBezTo>
                  <a:cubicBezTo>
                    <a:pt x="102729" y="93246"/>
                    <a:pt x="79812" y="70330"/>
                    <a:pt x="51364" y="70330"/>
                  </a:cubicBezTo>
                  <a:cubicBezTo>
                    <a:pt x="22916" y="70330"/>
                    <a:pt x="0" y="93246"/>
                    <a:pt x="0" y="121694"/>
                  </a:cubicBezTo>
                  <a:cubicBezTo>
                    <a:pt x="790" y="148562"/>
                    <a:pt x="23707" y="171478"/>
                    <a:pt x="52155" y="171478"/>
                  </a:cubicBezTo>
                  <a:close/>
                  <a:moveTo>
                    <a:pt x="337425" y="22916"/>
                  </a:moveTo>
                  <a:cubicBezTo>
                    <a:pt x="352439" y="22916"/>
                    <a:pt x="365083" y="35560"/>
                    <a:pt x="365083" y="50574"/>
                  </a:cubicBezTo>
                  <a:cubicBezTo>
                    <a:pt x="365083" y="65589"/>
                    <a:pt x="352439" y="78232"/>
                    <a:pt x="337425" y="78232"/>
                  </a:cubicBezTo>
                  <a:cubicBezTo>
                    <a:pt x="322411" y="78232"/>
                    <a:pt x="309767" y="65589"/>
                    <a:pt x="309767" y="50574"/>
                  </a:cubicBezTo>
                  <a:cubicBezTo>
                    <a:pt x="309767" y="35560"/>
                    <a:pt x="322411" y="22916"/>
                    <a:pt x="337425" y="22916"/>
                  </a:cubicBezTo>
                  <a:close/>
                  <a:moveTo>
                    <a:pt x="200716" y="187283"/>
                  </a:moveTo>
                  <a:cubicBezTo>
                    <a:pt x="215731" y="187283"/>
                    <a:pt x="228374" y="199926"/>
                    <a:pt x="228374" y="214941"/>
                  </a:cubicBezTo>
                  <a:cubicBezTo>
                    <a:pt x="228374" y="229955"/>
                    <a:pt x="215731" y="242598"/>
                    <a:pt x="200716" y="242598"/>
                  </a:cubicBezTo>
                  <a:cubicBezTo>
                    <a:pt x="185702" y="242598"/>
                    <a:pt x="173059" y="229955"/>
                    <a:pt x="173059" y="214941"/>
                  </a:cubicBezTo>
                  <a:cubicBezTo>
                    <a:pt x="173059" y="199926"/>
                    <a:pt x="184912" y="187283"/>
                    <a:pt x="200716" y="187283"/>
                  </a:cubicBezTo>
                  <a:close/>
                  <a:moveTo>
                    <a:pt x="52155" y="92456"/>
                  </a:moveTo>
                  <a:cubicBezTo>
                    <a:pt x="67169" y="92456"/>
                    <a:pt x="79812" y="105100"/>
                    <a:pt x="79812" y="120114"/>
                  </a:cubicBezTo>
                  <a:cubicBezTo>
                    <a:pt x="79812" y="135128"/>
                    <a:pt x="67169" y="147772"/>
                    <a:pt x="52155" y="147772"/>
                  </a:cubicBezTo>
                  <a:cubicBezTo>
                    <a:pt x="37140" y="147772"/>
                    <a:pt x="24497" y="135128"/>
                    <a:pt x="24497" y="120114"/>
                  </a:cubicBezTo>
                  <a:cubicBezTo>
                    <a:pt x="24497" y="104309"/>
                    <a:pt x="37140" y="92456"/>
                    <a:pt x="52155" y="92456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2B84155-F0B4-41DE-AF4B-7607940A0151}"/>
                </a:ext>
              </a:extLst>
            </p:cNvPr>
            <p:cNvSpPr/>
            <p:nvPr/>
          </p:nvSpPr>
          <p:spPr>
            <a:xfrm>
              <a:off x="1819317" y="4371733"/>
              <a:ext cx="447265" cy="375355"/>
            </a:xfrm>
            <a:custGeom>
              <a:avLst/>
              <a:gdLst>
                <a:gd name="connsiteX0" fmla="*/ 435412 w 447265"/>
                <a:gd name="connsiteY0" fmla="*/ 351649 h 375355"/>
                <a:gd name="connsiteX1" fmla="*/ 23707 w 447265"/>
                <a:gd name="connsiteY1" fmla="*/ 351649 h 375355"/>
                <a:gd name="connsiteX2" fmla="*/ 23707 w 447265"/>
                <a:gd name="connsiteY2" fmla="*/ 11853 h 375355"/>
                <a:gd name="connsiteX3" fmla="*/ 11853 w 447265"/>
                <a:gd name="connsiteY3" fmla="*/ 0 h 375355"/>
                <a:gd name="connsiteX4" fmla="*/ 0 w 447265"/>
                <a:gd name="connsiteY4" fmla="*/ 11853 h 375355"/>
                <a:gd name="connsiteX5" fmla="*/ 0 w 447265"/>
                <a:gd name="connsiteY5" fmla="*/ 363502 h 375355"/>
                <a:gd name="connsiteX6" fmla="*/ 11853 w 447265"/>
                <a:gd name="connsiteY6" fmla="*/ 375356 h 375355"/>
                <a:gd name="connsiteX7" fmla="*/ 435412 w 447265"/>
                <a:gd name="connsiteY7" fmla="*/ 375356 h 375355"/>
                <a:gd name="connsiteX8" fmla="*/ 447266 w 447265"/>
                <a:gd name="connsiteY8" fmla="*/ 363502 h 375355"/>
                <a:gd name="connsiteX9" fmla="*/ 435412 w 447265"/>
                <a:gd name="connsiteY9" fmla="*/ 351649 h 37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7265" h="375355">
                  <a:moveTo>
                    <a:pt x="435412" y="351649"/>
                  </a:moveTo>
                  <a:lnTo>
                    <a:pt x="23707" y="351649"/>
                  </a:lnTo>
                  <a:lnTo>
                    <a:pt x="23707" y="11853"/>
                  </a:lnTo>
                  <a:cubicBezTo>
                    <a:pt x="23707" y="5532"/>
                    <a:pt x="18175" y="0"/>
                    <a:pt x="11853" y="0"/>
                  </a:cubicBezTo>
                  <a:cubicBezTo>
                    <a:pt x="5532" y="0"/>
                    <a:pt x="0" y="5532"/>
                    <a:pt x="0" y="11853"/>
                  </a:cubicBezTo>
                  <a:lnTo>
                    <a:pt x="0" y="363502"/>
                  </a:lnTo>
                  <a:cubicBezTo>
                    <a:pt x="0" y="369824"/>
                    <a:pt x="5532" y="375356"/>
                    <a:pt x="11853" y="375356"/>
                  </a:cubicBezTo>
                  <a:lnTo>
                    <a:pt x="435412" y="375356"/>
                  </a:lnTo>
                  <a:cubicBezTo>
                    <a:pt x="441734" y="375356"/>
                    <a:pt x="447266" y="369824"/>
                    <a:pt x="447266" y="363502"/>
                  </a:cubicBezTo>
                  <a:cubicBezTo>
                    <a:pt x="447266" y="357181"/>
                    <a:pt x="441734" y="351649"/>
                    <a:pt x="435412" y="35164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5047" y="4341705"/>
            <a:ext cx="494975" cy="436202"/>
            <a:chOff x="645047" y="4341705"/>
            <a:chExt cx="494975" cy="436202"/>
          </a:xfrm>
          <a:solidFill>
            <a:srgbClr val="000000"/>
          </a:solidFill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531AE05-F98D-4CF2-A1C8-744BC4D372E0}"/>
                </a:ext>
              </a:extLst>
            </p:cNvPr>
            <p:cNvSpPr/>
            <p:nvPr/>
          </p:nvSpPr>
          <p:spPr>
            <a:xfrm>
              <a:off x="645047" y="4341705"/>
              <a:ext cx="494975" cy="293172"/>
            </a:xfrm>
            <a:custGeom>
              <a:avLst/>
              <a:gdLst>
                <a:gd name="connsiteX0" fmla="*/ 492308 w 494975"/>
                <a:gd name="connsiteY0" fmla="*/ 85344 h 293172"/>
                <a:gd name="connsiteX1" fmla="*/ 482826 w 494975"/>
                <a:gd name="connsiteY1" fmla="*/ 80603 h 293172"/>
                <a:gd name="connsiteX2" fmla="*/ 482826 w 494975"/>
                <a:gd name="connsiteY2" fmla="*/ 80603 h 293172"/>
                <a:gd name="connsiteX3" fmla="*/ 106680 w 494975"/>
                <a:gd name="connsiteY3" fmla="*/ 82973 h 293172"/>
                <a:gd name="connsiteX4" fmla="*/ 86924 w 494975"/>
                <a:gd name="connsiteY4" fmla="*/ 8692 h 293172"/>
                <a:gd name="connsiteX5" fmla="*/ 75071 w 494975"/>
                <a:gd name="connsiteY5" fmla="*/ 0 h 293172"/>
                <a:gd name="connsiteX6" fmla="*/ 11853 w 494975"/>
                <a:gd name="connsiteY6" fmla="*/ 0 h 293172"/>
                <a:gd name="connsiteX7" fmla="*/ 0 w 494975"/>
                <a:gd name="connsiteY7" fmla="*/ 11853 h 293172"/>
                <a:gd name="connsiteX8" fmla="*/ 11853 w 494975"/>
                <a:gd name="connsiteY8" fmla="*/ 23707 h 293172"/>
                <a:gd name="connsiteX9" fmla="*/ 66379 w 494975"/>
                <a:gd name="connsiteY9" fmla="*/ 23707 h 293172"/>
                <a:gd name="connsiteX10" fmla="*/ 134338 w 494975"/>
                <a:gd name="connsiteY10" fmla="*/ 284480 h 293172"/>
                <a:gd name="connsiteX11" fmla="*/ 146191 w 494975"/>
                <a:gd name="connsiteY11" fmla="*/ 293172 h 293172"/>
                <a:gd name="connsiteX12" fmla="*/ 418028 w 494975"/>
                <a:gd name="connsiteY12" fmla="*/ 293172 h 293172"/>
                <a:gd name="connsiteX13" fmla="*/ 429091 w 494975"/>
                <a:gd name="connsiteY13" fmla="*/ 285270 h 293172"/>
                <a:gd name="connsiteX14" fmla="*/ 494679 w 494975"/>
                <a:gd name="connsiteY14" fmla="*/ 96407 h 293172"/>
                <a:gd name="connsiteX15" fmla="*/ 492308 w 494975"/>
                <a:gd name="connsiteY15" fmla="*/ 85344 h 293172"/>
                <a:gd name="connsiteX16" fmla="*/ 409335 w 494975"/>
                <a:gd name="connsiteY16" fmla="*/ 269466 h 293172"/>
                <a:gd name="connsiteX17" fmla="*/ 154884 w 494975"/>
                <a:gd name="connsiteY17" fmla="*/ 269466 h 293172"/>
                <a:gd name="connsiteX18" fmla="*/ 112212 w 494975"/>
                <a:gd name="connsiteY18" fmla="*/ 106680 h 293172"/>
                <a:gd name="connsiteX19" fmla="*/ 466231 w 494975"/>
                <a:gd name="connsiteY19" fmla="*/ 104309 h 293172"/>
                <a:gd name="connsiteX20" fmla="*/ 409335 w 494975"/>
                <a:gd name="connsiteY20" fmla="*/ 269466 h 29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4975" h="293172">
                  <a:moveTo>
                    <a:pt x="492308" y="85344"/>
                  </a:moveTo>
                  <a:cubicBezTo>
                    <a:pt x="489938" y="82183"/>
                    <a:pt x="486777" y="80603"/>
                    <a:pt x="482826" y="80603"/>
                  </a:cubicBezTo>
                  <a:cubicBezTo>
                    <a:pt x="482826" y="80603"/>
                    <a:pt x="482826" y="80603"/>
                    <a:pt x="482826" y="80603"/>
                  </a:cubicBezTo>
                  <a:lnTo>
                    <a:pt x="106680" y="82973"/>
                  </a:lnTo>
                  <a:lnTo>
                    <a:pt x="86924" y="8692"/>
                  </a:lnTo>
                  <a:cubicBezTo>
                    <a:pt x="85344" y="3161"/>
                    <a:pt x="80603" y="0"/>
                    <a:pt x="75071" y="0"/>
                  </a:cubicBez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5532" y="23707"/>
                    <a:pt x="11853" y="23707"/>
                  </a:cubicBezTo>
                  <a:lnTo>
                    <a:pt x="66379" y="23707"/>
                  </a:lnTo>
                  <a:lnTo>
                    <a:pt x="134338" y="284480"/>
                  </a:lnTo>
                  <a:cubicBezTo>
                    <a:pt x="135918" y="290012"/>
                    <a:pt x="140660" y="293172"/>
                    <a:pt x="146191" y="293172"/>
                  </a:cubicBezTo>
                  <a:lnTo>
                    <a:pt x="418028" y="293172"/>
                  </a:lnTo>
                  <a:cubicBezTo>
                    <a:pt x="422769" y="293172"/>
                    <a:pt x="427510" y="290012"/>
                    <a:pt x="429091" y="285270"/>
                  </a:cubicBezTo>
                  <a:lnTo>
                    <a:pt x="494679" y="96407"/>
                  </a:lnTo>
                  <a:cubicBezTo>
                    <a:pt x="495469" y="92456"/>
                    <a:pt x="494679" y="88505"/>
                    <a:pt x="492308" y="85344"/>
                  </a:cubicBezTo>
                  <a:close/>
                  <a:moveTo>
                    <a:pt x="409335" y="269466"/>
                  </a:moveTo>
                  <a:lnTo>
                    <a:pt x="154884" y="269466"/>
                  </a:lnTo>
                  <a:lnTo>
                    <a:pt x="112212" y="106680"/>
                  </a:lnTo>
                  <a:lnTo>
                    <a:pt x="466231" y="104309"/>
                  </a:lnTo>
                  <a:lnTo>
                    <a:pt x="409335" y="26946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018DB043-9394-4A98-9F7E-15E85C915B6F}"/>
                </a:ext>
              </a:extLst>
            </p:cNvPr>
            <p:cNvSpPr/>
            <p:nvPr/>
          </p:nvSpPr>
          <p:spPr>
            <a:xfrm>
              <a:off x="780175" y="4661745"/>
              <a:ext cx="299494" cy="23706"/>
            </a:xfrm>
            <a:custGeom>
              <a:avLst/>
              <a:gdLst>
                <a:gd name="connsiteX0" fmla="*/ 286851 w 299494"/>
                <a:gd name="connsiteY0" fmla="*/ 0 h 23706"/>
                <a:gd name="connsiteX1" fmla="*/ 11853 w 299494"/>
                <a:gd name="connsiteY1" fmla="*/ 0 h 23706"/>
                <a:gd name="connsiteX2" fmla="*/ 0 w 299494"/>
                <a:gd name="connsiteY2" fmla="*/ 11853 h 23706"/>
                <a:gd name="connsiteX3" fmla="*/ 11853 w 299494"/>
                <a:gd name="connsiteY3" fmla="*/ 23707 h 23706"/>
                <a:gd name="connsiteX4" fmla="*/ 287641 w 299494"/>
                <a:gd name="connsiteY4" fmla="*/ 23707 h 23706"/>
                <a:gd name="connsiteX5" fmla="*/ 299494 w 299494"/>
                <a:gd name="connsiteY5" fmla="*/ 11853 h 23706"/>
                <a:gd name="connsiteX6" fmla="*/ 286851 w 299494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494" h="23706">
                  <a:moveTo>
                    <a:pt x="286851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5532" y="23707"/>
                    <a:pt x="11853" y="23707"/>
                  </a:cubicBezTo>
                  <a:lnTo>
                    <a:pt x="287641" y="23707"/>
                  </a:lnTo>
                  <a:cubicBezTo>
                    <a:pt x="293963" y="23707"/>
                    <a:pt x="299494" y="18175"/>
                    <a:pt x="299494" y="11853"/>
                  </a:cubicBezTo>
                  <a:cubicBezTo>
                    <a:pt x="299494" y="5532"/>
                    <a:pt x="293172" y="0"/>
                    <a:pt x="286851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88C8D54-93BE-4B3B-B514-129A84EBE829}"/>
                </a:ext>
              </a:extLst>
            </p:cNvPr>
            <p:cNvSpPr/>
            <p:nvPr/>
          </p:nvSpPr>
          <p:spPr>
            <a:xfrm>
              <a:off x="811784" y="4705207"/>
              <a:ext cx="72700" cy="72700"/>
            </a:xfrm>
            <a:custGeom>
              <a:avLst/>
              <a:gdLst>
                <a:gd name="connsiteX0" fmla="*/ 36350 w 72700"/>
                <a:gd name="connsiteY0" fmla="*/ 0 h 72700"/>
                <a:gd name="connsiteX1" fmla="*/ 0 w 72700"/>
                <a:gd name="connsiteY1" fmla="*/ 36350 h 72700"/>
                <a:gd name="connsiteX2" fmla="*/ 36350 w 72700"/>
                <a:gd name="connsiteY2" fmla="*/ 72701 h 72700"/>
                <a:gd name="connsiteX3" fmla="*/ 72700 w 72700"/>
                <a:gd name="connsiteY3" fmla="*/ 36350 h 72700"/>
                <a:gd name="connsiteX4" fmla="*/ 36350 w 72700"/>
                <a:gd name="connsiteY4" fmla="*/ 0 h 72700"/>
                <a:gd name="connsiteX5" fmla="*/ 36350 w 72700"/>
                <a:gd name="connsiteY5" fmla="*/ 48994 h 72700"/>
                <a:gd name="connsiteX6" fmla="*/ 23707 w 72700"/>
                <a:gd name="connsiteY6" fmla="*/ 36350 h 72700"/>
                <a:gd name="connsiteX7" fmla="*/ 36350 w 72700"/>
                <a:gd name="connsiteY7" fmla="*/ 23707 h 72700"/>
                <a:gd name="connsiteX8" fmla="*/ 48994 w 72700"/>
                <a:gd name="connsiteY8" fmla="*/ 36350 h 72700"/>
                <a:gd name="connsiteX9" fmla="*/ 36350 w 72700"/>
                <a:gd name="connsiteY9" fmla="*/ 48994 h 7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700" h="72700">
                  <a:moveTo>
                    <a:pt x="36350" y="0"/>
                  </a:moveTo>
                  <a:cubicBezTo>
                    <a:pt x="16595" y="0"/>
                    <a:pt x="0" y="16595"/>
                    <a:pt x="0" y="36350"/>
                  </a:cubicBezTo>
                  <a:cubicBezTo>
                    <a:pt x="0" y="56106"/>
                    <a:pt x="16595" y="72701"/>
                    <a:pt x="36350" y="72701"/>
                  </a:cubicBezTo>
                  <a:cubicBezTo>
                    <a:pt x="56106" y="72701"/>
                    <a:pt x="72700" y="56106"/>
                    <a:pt x="72700" y="36350"/>
                  </a:cubicBezTo>
                  <a:cubicBezTo>
                    <a:pt x="72700" y="16595"/>
                    <a:pt x="56106" y="0"/>
                    <a:pt x="36350" y="0"/>
                  </a:cubicBezTo>
                  <a:close/>
                  <a:moveTo>
                    <a:pt x="36350" y="48994"/>
                  </a:moveTo>
                  <a:cubicBezTo>
                    <a:pt x="29238" y="48994"/>
                    <a:pt x="23707" y="43462"/>
                    <a:pt x="23707" y="36350"/>
                  </a:cubicBezTo>
                  <a:cubicBezTo>
                    <a:pt x="23707" y="29238"/>
                    <a:pt x="29238" y="23707"/>
                    <a:pt x="36350" y="23707"/>
                  </a:cubicBezTo>
                  <a:cubicBezTo>
                    <a:pt x="43462" y="23707"/>
                    <a:pt x="48994" y="29238"/>
                    <a:pt x="48994" y="36350"/>
                  </a:cubicBezTo>
                  <a:cubicBezTo>
                    <a:pt x="48994" y="43462"/>
                    <a:pt x="43462" y="48994"/>
                    <a:pt x="36350" y="4899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03A3212-B0E8-4026-8FA6-66BBA2981168}"/>
                </a:ext>
              </a:extLst>
            </p:cNvPr>
            <p:cNvSpPr/>
            <p:nvPr/>
          </p:nvSpPr>
          <p:spPr>
            <a:xfrm>
              <a:off x="974570" y="4705207"/>
              <a:ext cx="72700" cy="72700"/>
            </a:xfrm>
            <a:custGeom>
              <a:avLst/>
              <a:gdLst>
                <a:gd name="connsiteX0" fmla="*/ 36350 w 72700"/>
                <a:gd name="connsiteY0" fmla="*/ 0 h 72700"/>
                <a:gd name="connsiteX1" fmla="*/ 0 w 72700"/>
                <a:gd name="connsiteY1" fmla="*/ 36350 h 72700"/>
                <a:gd name="connsiteX2" fmla="*/ 36350 w 72700"/>
                <a:gd name="connsiteY2" fmla="*/ 72701 h 72700"/>
                <a:gd name="connsiteX3" fmla="*/ 72700 w 72700"/>
                <a:gd name="connsiteY3" fmla="*/ 36350 h 72700"/>
                <a:gd name="connsiteX4" fmla="*/ 36350 w 72700"/>
                <a:gd name="connsiteY4" fmla="*/ 0 h 72700"/>
                <a:gd name="connsiteX5" fmla="*/ 36350 w 72700"/>
                <a:gd name="connsiteY5" fmla="*/ 48994 h 72700"/>
                <a:gd name="connsiteX6" fmla="*/ 23707 w 72700"/>
                <a:gd name="connsiteY6" fmla="*/ 36350 h 72700"/>
                <a:gd name="connsiteX7" fmla="*/ 36350 w 72700"/>
                <a:gd name="connsiteY7" fmla="*/ 23707 h 72700"/>
                <a:gd name="connsiteX8" fmla="*/ 48994 w 72700"/>
                <a:gd name="connsiteY8" fmla="*/ 36350 h 72700"/>
                <a:gd name="connsiteX9" fmla="*/ 36350 w 72700"/>
                <a:gd name="connsiteY9" fmla="*/ 48994 h 7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700" h="72700">
                  <a:moveTo>
                    <a:pt x="36350" y="0"/>
                  </a:moveTo>
                  <a:cubicBezTo>
                    <a:pt x="16595" y="0"/>
                    <a:pt x="0" y="16595"/>
                    <a:pt x="0" y="36350"/>
                  </a:cubicBezTo>
                  <a:cubicBezTo>
                    <a:pt x="0" y="56106"/>
                    <a:pt x="16595" y="72701"/>
                    <a:pt x="36350" y="72701"/>
                  </a:cubicBezTo>
                  <a:cubicBezTo>
                    <a:pt x="56106" y="72701"/>
                    <a:pt x="72700" y="56106"/>
                    <a:pt x="72700" y="36350"/>
                  </a:cubicBezTo>
                  <a:cubicBezTo>
                    <a:pt x="72700" y="16595"/>
                    <a:pt x="56106" y="0"/>
                    <a:pt x="36350" y="0"/>
                  </a:cubicBezTo>
                  <a:close/>
                  <a:moveTo>
                    <a:pt x="36350" y="48994"/>
                  </a:moveTo>
                  <a:cubicBezTo>
                    <a:pt x="29238" y="48994"/>
                    <a:pt x="23707" y="43462"/>
                    <a:pt x="23707" y="36350"/>
                  </a:cubicBezTo>
                  <a:cubicBezTo>
                    <a:pt x="23707" y="29238"/>
                    <a:pt x="29238" y="23707"/>
                    <a:pt x="36350" y="23707"/>
                  </a:cubicBezTo>
                  <a:cubicBezTo>
                    <a:pt x="43462" y="23707"/>
                    <a:pt x="48994" y="29238"/>
                    <a:pt x="48994" y="36350"/>
                  </a:cubicBezTo>
                  <a:cubicBezTo>
                    <a:pt x="48994" y="43462"/>
                    <a:pt x="43462" y="48994"/>
                    <a:pt x="36350" y="4899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C5107F9-1C58-4604-AA16-B6165B377961}"/>
                </a:ext>
              </a:extLst>
            </p:cNvPr>
            <p:cNvSpPr/>
            <p:nvPr/>
          </p:nvSpPr>
          <p:spPr>
            <a:xfrm>
              <a:off x="845763" y="4476043"/>
              <a:ext cx="23706" cy="101148"/>
            </a:xfrm>
            <a:custGeom>
              <a:avLst/>
              <a:gdLst>
                <a:gd name="connsiteX0" fmla="*/ 11853 w 23706"/>
                <a:gd name="connsiteY0" fmla="*/ 101148 h 101148"/>
                <a:gd name="connsiteX1" fmla="*/ 23707 w 23706"/>
                <a:gd name="connsiteY1" fmla="*/ 89295 h 101148"/>
                <a:gd name="connsiteX2" fmla="*/ 23707 w 23706"/>
                <a:gd name="connsiteY2" fmla="*/ 11853 h 101148"/>
                <a:gd name="connsiteX3" fmla="*/ 11853 w 23706"/>
                <a:gd name="connsiteY3" fmla="*/ 0 h 101148"/>
                <a:gd name="connsiteX4" fmla="*/ 0 w 23706"/>
                <a:gd name="connsiteY4" fmla="*/ 11853 h 101148"/>
                <a:gd name="connsiteX5" fmla="*/ 0 w 23706"/>
                <a:gd name="connsiteY5" fmla="*/ 89295 h 101148"/>
                <a:gd name="connsiteX6" fmla="*/ 11853 w 23706"/>
                <a:gd name="connsiteY6" fmla="*/ 101148 h 1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6" h="101148">
                  <a:moveTo>
                    <a:pt x="11853" y="101148"/>
                  </a:moveTo>
                  <a:cubicBezTo>
                    <a:pt x="18175" y="101148"/>
                    <a:pt x="23707" y="95617"/>
                    <a:pt x="23707" y="89295"/>
                  </a:cubicBezTo>
                  <a:lnTo>
                    <a:pt x="23707" y="11853"/>
                  </a:lnTo>
                  <a:cubicBezTo>
                    <a:pt x="23707" y="5532"/>
                    <a:pt x="18175" y="0"/>
                    <a:pt x="11853" y="0"/>
                  </a:cubicBezTo>
                  <a:cubicBezTo>
                    <a:pt x="5532" y="0"/>
                    <a:pt x="0" y="5532"/>
                    <a:pt x="0" y="11853"/>
                  </a:cubicBezTo>
                  <a:lnTo>
                    <a:pt x="0" y="89295"/>
                  </a:lnTo>
                  <a:cubicBezTo>
                    <a:pt x="0" y="95617"/>
                    <a:pt x="5532" y="101148"/>
                    <a:pt x="11853" y="10114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60C168D-B051-473E-8AC4-DAA4311E75F8}"/>
                </a:ext>
              </a:extLst>
            </p:cNvPr>
            <p:cNvSpPr/>
            <p:nvPr/>
          </p:nvSpPr>
          <p:spPr>
            <a:xfrm>
              <a:off x="917674" y="4476043"/>
              <a:ext cx="23706" cy="101148"/>
            </a:xfrm>
            <a:custGeom>
              <a:avLst/>
              <a:gdLst>
                <a:gd name="connsiteX0" fmla="*/ 11853 w 23706"/>
                <a:gd name="connsiteY0" fmla="*/ 101148 h 101148"/>
                <a:gd name="connsiteX1" fmla="*/ 23707 w 23706"/>
                <a:gd name="connsiteY1" fmla="*/ 89295 h 101148"/>
                <a:gd name="connsiteX2" fmla="*/ 23707 w 23706"/>
                <a:gd name="connsiteY2" fmla="*/ 11853 h 101148"/>
                <a:gd name="connsiteX3" fmla="*/ 11853 w 23706"/>
                <a:gd name="connsiteY3" fmla="*/ 0 h 101148"/>
                <a:gd name="connsiteX4" fmla="*/ 0 w 23706"/>
                <a:gd name="connsiteY4" fmla="*/ 11853 h 101148"/>
                <a:gd name="connsiteX5" fmla="*/ 0 w 23706"/>
                <a:gd name="connsiteY5" fmla="*/ 89295 h 101148"/>
                <a:gd name="connsiteX6" fmla="*/ 11853 w 23706"/>
                <a:gd name="connsiteY6" fmla="*/ 101148 h 1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6" h="101148">
                  <a:moveTo>
                    <a:pt x="11853" y="101148"/>
                  </a:moveTo>
                  <a:cubicBezTo>
                    <a:pt x="18175" y="101148"/>
                    <a:pt x="23707" y="95617"/>
                    <a:pt x="23707" y="89295"/>
                  </a:cubicBezTo>
                  <a:lnTo>
                    <a:pt x="23707" y="11853"/>
                  </a:lnTo>
                  <a:cubicBezTo>
                    <a:pt x="23707" y="5532"/>
                    <a:pt x="18175" y="0"/>
                    <a:pt x="11853" y="0"/>
                  </a:cubicBezTo>
                  <a:cubicBezTo>
                    <a:pt x="5532" y="0"/>
                    <a:pt x="0" y="5532"/>
                    <a:pt x="0" y="11853"/>
                  </a:cubicBezTo>
                  <a:lnTo>
                    <a:pt x="0" y="89295"/>
                  </a:lnTo>
                  <a:cubicBezTo>
                    <a:pt x="0" y="95617"/>
                    <a:pt x="5532" y="101148"/>
                    <a:pt x="11853" y="10114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87FB7A2-DC5D-46AB-9368-DA56707E0F39}"/>
                </a:ext>
              </a:extLst>
            </p:cNvPr>
            <p:cNvSpPr/>
            <p:nvPr/>
          </p:nvSpPr>
          <p:spPr>
            <a:xfrm>
              <a:off x="989584" y="4476043"/>
              <a:ext cx="23706" cy="101148"/>
            </a:xfrm>
            <a:custGeom>
              <a:avLst/>
              <a:gdLst>
                <a:gd name="connsiteX0" fmla="*/ 11853 w 23706"/>
                <a:gd name="connsiteY0" fmla="*/ 101148 h 101148"/>
                <a:gd name="connsiteX1" fmla="*/ 23707 w 23706"/>
                <a:gd name="connsiteY1" fmla="*/ 89295 h 101148"/>
                <a:gd name="connsiteX2" fmla="*/ 23707 w 23706"/>
                <a:gd name="connsiteY2" fmla="*/ 11853 h 101148"/>
                <a:gd name="connsiteX3" fmla="*/ 11853 w 23706"/>
                <a:gd name="connsiteY3" fmla="*/ 0 h 101148"/>
                <a:gd name="connsiteX4" fmla="*/ 0 w 23706"/>
                <a:gd name="connsiteY4" fmla="*/ 11853 h 101148"/>
                <a:gd name="connsiteX5" fmla="*/ 0 w 23706"/>
                <a:gd name="connsiteY5" fmla="*/ 89295 h 101148"/>
                <a:gd name="connsiteX6" fmla="*/ 11853 w 23706"/>
                <a:gd name="connsiteY6" fmla="*/ 101148 h 101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6" h="101148">
                  <a:moveTo>
                    <a:pt x="11853" y="101148"/>
                  </a:moveTo>
                  <a:cubicBezTo>
                    <a:pt x="18175" y="101148"/>
                    <a:pt x="23707" y="95617"/>
                    <a:pt x="23707" y="89295"/>
                  </a:cubicBezTo>
                  <a:lnTo>
                    <a:pt x="23707" y="11853"/>
                  </a:lnTo>
                  <a:cubicBezTo>
                    <a:pt x="23707" y="5532"/>
                    <a:pt x="18175" y="0"/>
                    <a:pt x="11853" y="0"/>
                  </a:cubicBezTo>
                  <a:cubicBezTo>
                    <a:pt x="5532" y="0"/>
                    <a:pt x="0" y="5532"/>
                    <a:pt x="0" y="11853"/>
                  </a:cubicBezTo>
                  <a:lnTo>
                    <a:pt x="0" y="89295"/>
                  </a:lnTo>
                  <a:cubicBezTo>
                    <a:pt x="0" y="95617"/>
                    <a:pt x="5532" y="101148"/>
                    <a:pt x="11853" y="10114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34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5279700" y="4347237"/>
            <a:ext cx="474449" cy="425929"/>
            <a:chOff x="5279700" y="4347237"/>
            <a:chExt cx="474449" cy="425929"/>
          </a:xfrm>
          <a:solidFill>
            <a:srgbClr val="000000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339B243-72B1-4C96-B91E-57DF93945661}"/>
                </a:ext>
              </a:extLst>
            </p:cNvPr>
            <p:cNvSpPr/>
            <p:nvPr/>
          </p:nvSpPr>
          <p:spPr>
            <a:xfrm>
              <a:off x="5347659" y="4419937"/>
              <a:ext cx="216521" cy="23706"/>
            </a:xfrm>
            <a:custGeom>
              <a:avLst/>
              <a:gdLst>
                <a:gd name="connsiteX0" fmla="*/ 11853 w 216521"/>
                <a:gd name="connsiteY0" fmla="*/ 23707 h 23706"/>
                <a:gd name="connsiteX1" fmla="*/ 204668 w 216521"/>
                <a:gd name="connsiteY1" fmla="*/ 23707 h 23706"/>
                <a:gd name="connsiteX2" fmla="*/ 216521 w 216521"/>
                <a:gd name="connsiteY2" fmla="*/ 11853 h 23706"/>
                <a:gd name="connsiteX3" fmla="*/ 204668 w 216521"/>
                <a:gd name="connsiteY3" fmla="*/ 0 h 23706"/>
                <a:gd name="connsiteX4" fmla="*/ 11853 w 216521"/>
                <a:gd name="connsiteY4" fmla="*/ 0 h 23706"/>
                <a:gd name="connsiteX5" fmla="*/ 0 w 216521"/>
                <a:gd name="connsiteY5" fmla="*/ 11853 h 23706"/>
                <a:gd name="connsiteX6" fmla="*/ 11853 w 216521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21" h="23706">
                  <a:moveTo>
                    <a:pt x="11853" y="23707"/>
                  </a:moveTo>
                  <a:lnTo>
                    <a:pt x="204668" y="23707"/>
                  </a:lnTo>
                  <a:cubicBezTo>
                    <a:pt x="210989" y="23707"/>
                    <a:pt x="216521" y="18175"/>
                    <a:pt x="216521" y="11853"/>
                  </a:cubicBezTo>
                  <a:cubicBezTo>
                    <a:pt x="216521" y="5532"/>
                    <a:pt x="210989" y="0"/>
                    <a:pt x="204668" y="0"/>
                  </a:cubicBez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4742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7864508-4B13-4AF6-96BD-18A3CAC7BE7B}"/>
                </a:ext>
              </a:extLst>
            </p:cNvPr>
            <p:cNvSpPr/>
            <p:nvPr/>
          </p:nvSpPr>
          <p:spPr>
            <a:xfrm>
              <a:off x="5347659" y="4501330"/>
              <a:ext cx="216521" cy="23706"/>
            </a:xfrm>
            <a:custGeom>
              <a:avLst/>
              <a:gdLst>
                <a:gd name="connsiteX0" fmla="*/ 11853 w 216521"/>
                <a:gd name="connsiteY0" fmla="*/ 23707 h 23706"/>
                <a:gd name="connsiteX1" fmla="*/ 204668 w 216521"/>
                <a:gd name="connsiteY1" fmla="*/ 23707 h 23706"/>
                <a:gd name="connsiteX2" fmla="*/ 216521 w 216521"/>
                <a:gd name="connsiteY2" fmla="*/ 11853 h 23706"/>
                <a:gd name="connsiteX3" fmla="*/ 204668 w 216521"/>
                <a:gd name="connsiteY3" fmla="*/ 0 h 23706"/>
                <a:gd name="connsiteX4" fmla="*/ 11853 w 216521"/>
                <a:gd name="connsiteY4" fmla="*/ 0 h 23706"/>
                <a:gd name="connsiteX5" fmla="*/ 0 w 216521"/>
                <a:gd name="connsiteY5" fmla="*/ 11853 h 23706"/>
                <a:gd name="connsiteX6" fmla="*/ 11853 w 216521"/>
                <a:gd name="connsiteY6" fmla="*/ 23707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21" h="23706">
                  <a:moveTo>
                    <a:pt x="11853" y="23707"/>
                  </a:moveTo>
                  <a:lnTo>
                    <a:pt x="204668" y="23707"/>
                  </a:lnTo>
                  <a:cubicBezTo>
                    <a:pt x="210989" y="23707"/>
                    <a:pt x="216521" y="18175"/>
                    <a:pt x="216521" y="11853"/>
                  </a:cubicBezTo>
                  <a:cubicBezTo>
                    <a:pt x="216521" y="5531"/>
                    <a:pt x="210989" y="0"/>
                    <a:pt x="204668" y="0"/>
                  </a:cubicBezTo>
                  <a:lnTo>
                    <a:pt x="11853" y="0"/>
                  </a:lnTo>
                  <a:cubicBezTo>
                    <a:pt x="5532" y="0"/>
                    <a:pt x="0" y="5531"/>
                    <a:pt x="0" y="11853"/>
                  </a:cubicBezTo>
                  <a:cubicBezTo>
                    <a:pt x="0" y="18175"/>
                    <a:pt x="4742" y="23707"/>
                    <a:pt x="11853" y="2370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411091B7-F0C9-43E3-A1B1-541F4C8A84F7}"/>
                </a:ext>
              </a:extLst>
            </p:cNvPr>
            <p:cNvSpPr/>
            <p:nvPr/>
          </p:nvSpPr>
          <p:spPr>
            <a:xfrm>
              <a:off x="5347659" y="4582723"/>
              <a:ext cx="171478" cy="23706"/>
            </a:xfrm>
            <a:custGeom>
              <a:avLst/>
              <a:gdLst>
                <a:gd name="connsiteX0" fmla="*/ 159625 w 171478"/>
                <a:gd name="connsiteY0" fmla="*/ 0 h 23706"/>
                <a:gd name="connsiteX1" fmla="*/ 11853 w 171478"/>
                <a:gd name="connsiteY1" fmla="*/ 0 h 23706"/>
                <a:gd name="connsiteX2" fmla="*/ 0 w 171478"/>
                <a:gd name="connsiteY2" fmla="*/ 11853 h 23706"/>
                <a:gd name="connsiteX3" fmla="*/ 11853 w 171478"/>
                <a:gd name="connsiteY3" fmla="*/ 23707 h 23706"/>
                <a:gd name="connsiteX4" fmla="*/ 159625 w 171478"/>
                <a:gd name="connsiteY4" fmla="*/ 23707 h 23706"/>
                <a:gd name="connsiteX5" fmla="*/ 171478 w 171478"/>
                <a:gd name="connsiteY5" fmla="*/ 11853 h 23706"/>
                <a:gd name="connsiteX6" fmla="*/ 159625 w 171478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1478" h="23706">
                  <a:moveTo>
                    <a:pt x="159625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5532" y="23707"/>
                    <a:pt x="11853" y="23707"/>
                  </a:cubicBezTo>
                  <a:lnTo>
                    <a:pt x="159625" y="23707"/>
                  </a:lnTo>
                  <a:cubicBezTo>
                    <a:pt x="165947" y="23707"/>
                    <a:pt x="171478" y="18175"/>
                    <a:pt x="171478" y="11853"/>
                  </a:cubicBezTo>
                  <a:cubicBezTo>
                    <a:pt x="171478" y="5532"/>
                    <a:pt x="165947" y="0"/>
                    <a:pt x="159625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0BF2391-0B49-45EA-AA63-CC408FD91652}"/>
                </a:ext>
              </a:extLst>
            </p:cNvPr>
            <p:cNvSpPr/>
            <p:nvPr/>
          </p:nvSpPr>
          <p:spPr>
            <a:xfrm>
              <a:off x="5346869" y="4664906"/>
              <a:ext cx="154883" cy="23706"/>
            </a:xfrm>
            <a:custGeom>
              <a:avLst/>
              <a:gdLst>
                <a:gd name="connsiteX0" fmla="*/ 143030 w 154883"/>
                <a:gd name="connsiteY0" fmla="*/ 0 h 23706"/>
                <a:gd name="connsiteX1" fmla="*/ 11853 w 154883"/>
                <a:gd name="connsiteY1" fmla="*/ 0 h 23706"/>
                <a:gd name="connsiteX2" fmla="*/ 0 w 154883"/>
                <a:gd name="connsiteY2" fmla="*/ 11853 h 23706"/>
                <a:gd name="connsiteX3" fmla="*/ 11853 w 154883"/>
                <a:gd name="connsiteY3" fmla="*/ 23707 h 23706"/>
                <a:gd name="connsiteX4" fmla="*/ 143030 w 154883"/>
                <a:gd name="connsiteY4" fmla="*/ 23707 h 23706"/>
                <a:gd name="connsiteX5" fmla="*/ 154883 w 154883"/>
                <a:gd name="connsiteY5" fmla="*/ 11853 h 23706"/>
                <a:gd name="connsiteX6" fmla="*/ 143030 w 154883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883" h="23706">
                  <a:moveTo>
                    <a:pt x="143030" y="0"/>
                  </a:moveTo>
                  <a:lnTo>
                    <a:pt x="11853" y="0"/>
                  </a:lnTo>
                  <a:cubicBezTo>
                    <a:pt x="5532" y="0"/>
                    <a:pt x="0" y="5532"/>
                    <a:pt x="0" y="11853"/>
                  </a:cubicBezTo>
                  <a:cubicBezTo>
                    <a:pt x="0" y="18175"/>
                    <a:pt x="5532" y="23707"/>
                    <a:pt x="11853" y="23707"/>
                  </a:cubicBezTo>
                  <a:lnTo>
                    <a:pt x="143030" y="23707"/>
                  </a:lnTo>
                  <a:cubicBezTo>
                    <a:pt x="149352" y="23707"/>
                    <a:pt x="154883" y="18175"/>
                    <a:pt x="154883" y="11853"/>
                  </a:cubicBezTo>
                  <a:cubicBezTo>
                    <a:pt x="154883" y="5532"/>
                    <a:pt x="150142" y="0"/>
                    <a:pt x="143030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4AD0609-7FEC-45CF-9F1D-142C7AFF281C}"/>
                </a:ext>
              </a:extLst>
            </p:cNvPr>
            <p:cNvSpPr/>
            <p:nvPr/>
          </p:nvSpPr>
          <p:spPr>
            <a:xfrm>
              <a:off x="5279700" y="4347237"/>
              <a:ext cx="474449" cy="425929"/>
            </a:xfrm>
            <a:custGeom>
              <a:avLst/>
              <a:gdLst>
                <a:gd name="connsiteX0" fmla="*/ 472553 w 474449"/>
                <a:gd name="connsiteY0" fmla="*/ 34770 h 425929"/>
                <a:gd name="connsiteX1" fmla="*/ 452797 w 474449"/>
                <a:gd name="connsiteY1" fmla="*/ 11063 h 425929"/>
                <a:gd name="connsiteX2" fmla="*/ 399062 w 474449"/>
                <a:gd name="connsiteY2" fmla="*/ 26868 h 425929"/>
                <a:gd name="connsiteX3" fmla="*/ 381677 w 474449"/>
                <a:gd name="connsiteY3" fmla="*/ 58476 h 425929"/>
                <a:gd name="connsiteX4" fmla="*/ 381677 w 474449"/>
                <a:gd name="connsiteY4" fmla="*/ 58476 h 425929"/>
                <a:gd name="connsiteX5" fmla="*/ 381677 w 474449"/>
                <a:gd name="connsiteY5" fmla="*/ 58476 h 425929"/>
                <a:gd name="connsiteX6" fmla="*/ 353229 w 474449"/>
                <a:gd name="connsiteY6" fmla="*/ 110631 h 425929"/>
                <a:gd name="connsiteX7" fmla="*/ 353229 w 474449"/>
                <a:gd name="connsiteY7" fmla="*/ 11853 h 425929"/>
                <a:gd name="connsiteX8" fmla="*/ 341376 w 474449"/>
                <a:gd name="connsiteY8" fmla="*/ 0 h 425929"/>
                <a:gd name="connsiteX9" fmla="*/ 11853 w 474449"/>
                <a:gd name="connsiteY9" fmla="*/ 0 h 425929"/>
                <a:gd name="connsiteX10" fmla="*/ 0 w 474449"/>
                <a:gd name="connsiteY10" fmla="*/ 11853 h 425929"/>
                <a:gd name="connsiteX11" fmla="*/ 0 w 474449"/>
                <a:gd name="connsiteY11" fmla="*/ 347698 h 425929"/>
                <a:gd name="connsiteX12" fmla="*/ 78232 w 474449"/>
                <a:gd name="connsiteY12" fmla="*/ 425930 h 425929"/>
                <a:gd name="connsiteX13" fmla="*/ 342166 w 474449"/>
                <a:gd name="connsiteY13" fmla="*/ 425930 h 425929"/>
                <a:gd name="connsiteX14" fmla="*/ 420398 w 474449"/>
                <a:gd name="connsiteY14" fmla="*/ 347698 h 425929"/>
                <a:gd name="connsiteX15" fmla="*/ 420398 w 474449"/>
                <a:gd name="connsiteY15" fmla="*/ 314508 h 425929"/>
                <a:gd name="connsiteX16" fmla="*/ 408545 w 474449"/>
                <a:gd name="connsiteY16" fmla="*/ 302655 h 425929"/>
                <a:gd name="connsiteX17" fmla="*/ 354019 w 474449"/>
                <a:gd name="connsiteY17" fmla="*/ 302655 h 425929"/>
                <a:gd name="connsiteX18" fmla="*/ 354019 w 474449"/>
                <a:gd name="connsiteY18" fmla="*/ 277368 h 425929"/>
                <a:gd name="connsiteX19" fmla="*/ 452797 w 474449"/>
                <a:gd name="connsiteY19" fmla="*/ 97197 h 425929"/>
                <a:gd name="connsiteX20" fmla="*/ 452797 w 474449"/>
                <a:gd name="connsiteY20" fmla="*/ 97197 h 425929"/>
                <a:gd name="connsiteX21" fmla="*/ 452797 w 474449"/>
                <a:gd name="connsiteY21" fmla="*/ 97197 h 425929"/>
                <a:gd name="connsiteX22" fmla="*/ 470182 w 474449"/>
                <a:gd name="connsiteY22" fmla="*/ 65588 h 425929"/>
                <a:gd name="connsiteX23" fmla="*/ 472553 w 474449"/>
                <a:gd name="connsiteY23" fmla="*/ 34770 h 425929"/>
                <a:gd name="connsiteX24" fmla="*/ 442524 w 474449"/>
                <a:gd name="connsiteY24" fmla="*/ 31609 h 425929"/>
                <a:gd name="connsiteX25" fmla="*/ 450427 w 474449"/>
                <a:gd name="connsiteY25" fmla="*/ 41091 h 425929"/>
                <a:gd name="connsiteX26" fmla="*/ 448846 w 474449"/>
                <a:gd name="connsiteY26" fmla="*/ 52945 h 425929"/>
                <a:gd name="connsiteX27" fmla="*/ 436993 w 474449"/>
                <a:gd name="connsiteY27" fmla="*/ 74281 h 425929"/>
                <a:gd name="connsiteX28" fmla="*/ 408545 w 474449"/>
                <a:gd name="connsiteY28" fmla="*/ 58476 h 425929"/>
                <a:gd name="connsiteX29" fmla="*/ 420398 w 474449"/>
                <a:gd name="connsiteY29" fmla="*/ 37140 h 425929"/>
                <a:gd name="connsiteX30" fmla="*/ 442524 w 474449"/>
                <a:gd name="connsiteY30" fmla="*/ 31609 h 425929"/>
                <a:gd name="connsiteX31" fmla="*/ 333474 w 474449"/>
                <a:gd name="connsiteY31" fmla="*/ 264724 h 425929"/>
                <a:gd name="connsiteX32" fmla="*/ 330313 w 474449"/>
                <a:gd name="connsiteY32" fmla="*/ 270256 h 425929"/>
                <a:gd name="connsiteX33" fmla="*/ 300284 w 474449"/>
                <a:gd name="connsiteY33" fmla="*/ 324781 h 425929"/>
                <a:gd name="connsiteX34" fmla="*/ 271046 w 474449"/>
                <a:gd name="connsiteY34" fmla="*/ 343747 h 425929"/>
                <a:gd name="connsiteX35" fmla="*/ 271836 w 474449"/>
                <a:gd name="connsiteY35" fmla="*/ 308977 h 425929"/>
                <a:gd name="connsiteX36" fmla="*/ 397482 w 474449"/>
                <a:gd name="connsiteY36" fmla="*/ 79812 h 425929"/>
                <a:gd name="connsiteX37" fmla="*/ 425929 w 474449"/>
                <a:gd name="connsiteY37" fmla="*/ 95617 h 425929"/>
                <a:gd name="connsiteX38" fmla="*/ 333474 w 474449"/>
                <a:gd name="connsiteY38" fmla="*/ 264724 h 425929"/>
                <a:gd name="connsiteX39" fmla="*/ 24497 w 474449"/>
                <a:gd name="connsiteY39" fmla="*/ 346907 h 425929"/>
                <a:gd name="connsiteX40" fmla="*/ 24497 w 474449"/>
                <a:gd name="connsiteY40" fmla="*/ 22916 h 425929"/>
                <a:gd name="connsiteX41" fmla="*/ 330313 w 474449"/>
                <a:gd name="connsiteY41" fmla="*/ 22916 h 425929"/>
                <a:gd name="connsiteX42" fmla="*/ 330313 w 474449"/>
                <a:gd name="connsiteY42" fmla="*/ 151723 h 425929"/>
                <a:gd name="connsiteX43" fmla="*/ 330313 w 474449"/>
                <a:gd name="connsiteY43" fmla="*/ 153303 h 425929"/>
                <a:gd name="connsiteX44" fmla="*/ 249710 w 474449"/>
                <a:gd name="connsiteY44" fmla="*/ 300284 h 425929"/>
                <a:gd name="connsiteX45" fmla="*/ 248129 w 474449"/>
                <a:gd name="connsiteY45" fmla="*/ 305816 h 425929"/>
                <a:gd name="connsiteX46" fmla="*/ 247339 w 474449"/>
                <a:gd name="connsiteY46" fmla="*/ 365873 h 425929"/>
                <a:gd name="connsiteX47" fmla="*/ 253661 w 474449"/>
                <a:gd name="connsiteY47" fmla="*/ 376146 h 425929"/>
                <a:gd name="connsiteX48" fmla="*/ 259193 w 474449"/>
                <a:gd name="connsiteY48" fmla="*/ 377726 h 425929"/>
                <a:gd name="connsiteX49" fmla="*/ 265514 w 474449"/>
                <a:gd name="connsiteY49" fmla="*/ 376146 h 425929"/>
                <a:gd name="connsiteX50" fmla="*/ 315298 w 474449"/>
                <a:gd name="connsiteY50" fmla="*/ 342956 h 425929"/>
                <a:gd name="connsiteX51" fmla="*/ 319249 w 474449"/>
                <a:gd name="connsiteY51" fmla="*/ 339005 h 425929"/>
                <a:gd name="connsiteX52" fmla="*/ 329523 w 474449"/>
                <a:gd name="connsiteY52" fmla="*/ 320830 h 425929"/>
                <a:gd name="connsiteX53" fmla="*/ 329523 w 474449"/>
                <a:gd name="connsiteY53" fmla="*/ 401433 h 425929"/>
                <a:gd name="connsiteX54" fmla="*/ 78232 w 474449"/>
                <a:gd name="connsiteY54" fmla="*/ 401433 h 425929"/>
                <a:gd name="connsiteX55" fmla="*/ 24497 w 474449"/>
                <a:gd name="connsiteY55" fmla="*/ 346907 h 425929"/>
                <a:gd name="connsiteX56" fmla="*/ 396692 w 474449"/>
                <a:gd name="connsiteY56" fmla="*/ 325571 h 425929"/>
                <a:gd name="connsiteX57" fmla="*/ 396692 w 474449"/>
                <a:gd name="connsiteY57" fmla="*/ 346907 h 425929"/>
                <a:gd name="connsiteX58" fmla="*/ 354019 w 474449"/>
                <a:gd name="connsiteY58" fmla="*/ 400643 h 425929"/>
                <a:gd name="connsiteX59" fmla="*/ 354019 w 474449"/>
                <a:gd name="connsiteY59" fmla="*/ 326362 h 425929"/>
                <a:gd name="connsiteX60" fmla="*/ 396692 w 474449"/>
                <a:gd name="connsiteY60" fmla="*/ 326362 h 42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474449" h="425929">
                  <a:moveTo>
                    <a:pt x="472553" y="34770"/>
                  </a:moveTo>
                  <a:cubicBezTo>
                    <a:pt x="469392" y="24497"/>
                    <a:pt x="463070" y="16594"/>
                    <a:pt x="452797" y="11063"/>
                  </a:cubicBezTo>
                  <a:cubicBezTo>
                    <a:pt x="433832" y="790"/>
                    <a:pt x="409335" y="7902"/>
                    <a:pt x="399062" y="26868"/>
                  </a:cubicBezTo>
                  <a:lnTo>
                    <a:pt x="381677" y="58476"/>
                  </a:lnTo>
                  <a:cubicBezTo>
                    <a:pt x="381677" y="58476"/>
                    <a:pt x="381677" y="58476"/>
                    <a:pt x="381677" y="58476"/>
                  </a:cubicBezTo>
                  <a:cubicBezTo>
                    <a:pt x="381677" y="58476"/>
                    <a:pt x="381677" y="58476"/>
                    <a:pt x="381677" y="58476"/>
                  </a:cubicBezTo>
                  <a:lnTo>
                    <a:pt x="353229" y="110631"/>
                  </a:lnTo>
                  <a:lnTo>
                    <a:pt x="353229" y="11853"/>
                  </a:lnTo>
                  <a:cubicBezTo>
                    <a:pt x="353229" y="5531"/>
                    <a:pt x="347698" y="0"/>
                    <a:pt x="341376" y="0"/>
                  </a:cubicBezTo>
                  <a:lnTo>
                    <a:pt x="11853" y="0"/>
                  </a:lnTo>
                  <a:cubicBezTo>
                    <a:pt x="5532" y="0"/>
                    <a:pt x="0" y="5531"/>
                    <a:pt x="0" y="11853"/>
                  </a:cubicBezTo>
                  <a:lnTo>
                    <a:pt x="0" y="347698"/>
                  </a:lnTo>
                  <a:cubicBezTo>
                    <a:pt x="0" y="391160"/>
                    <a:pt x="35560" y="425930"/>
                    <a:pt x="78232" y="425930"/>
                  </a:cubicBezTo>
                  <a:lnTo>
                    <a:pt x="342166" y="425930"/>
                  </a:lnTo>
                  <a:cubicBezTo>
                    <a:pt x="385628" y="425930"/>
                    <a:pt x="420398" y="390370"/>
                    <a:pt x="420398" y="347698"/>
                  </a:cubicBezTo>
                  <a:lnTo>
                    <a:pt x="420398" y="314508"/>
                  </a:lnTo>
                  <a:cubicBezTo>
                    <a:pt x="420398" y="308187"/>
                    <a:pt x="414867" y="302655"/>
                    <a:pt x="408545" y="302655"/>
                  </a:cubicBezTo>
                  <a:lnTo>
                    <a:pt x="354019" y="302655"/>
                  </a:lnTo>
                  <a:lnTo>
                    <a:pt x="354019" y="277368"/>
                  </a:lnTo>
                  <a:lnTo>
                    <a:pt x="452797" y="97197"/>
                  </a:lnTo>
                  <a:cubicBezTo>
                    <a:pt x="452797" y="97197"/>
                    <a:pt x="452797" y="97197"/>
                    <a:pt x="452797" y="97197"/>
                  </a:cubicBezTo>
                  <a:cubicBezTo>
                    <a:pt x="452797" y="97197"/>
                    <a:pt x="452797" y="97197"/>
                    <a:pt x="452797" y="97197"/>
                  </a:cubicBezTo>
                  <a:lnTo>
                    <a:pt x="470182" y="65588"/>
                  </a:lnTo>
                  <a:cubicBezTo>
                    <a:pt x="474923" y="55316"/>
                    <a:pt x="475714" y="45043"/>
                    <a:pt x="472553" y="34770"/>
                  </a:cubicBezTo>
                  <a:close/>
                  <a:moveTo>
                    <a:pt x="442524" y="31609"/>
                  </a:moveTo>
                  <a:cubicBezTo>
                    <a:pt x="446476" y="33979"/>
                    <a:pt x="448846" y="37140"/>
                    <a:pt x="450427" y="41091"/>
                  </a:cubicBezTo>
                  <a:cubicBezTo>
                    <a:pt x="452007" y="45043"/>
                    <a:pt x="451217" y="49784"/>
                    <a:pt x="448846" y="52945"/>
                  </a:cubicBezTo>
                  <a:lnTo>
                    <a:pt x="436993" y="74281"/>
                  </a:lnTo>
                  <a:lnTo>
                    <a:pt x="408545" y="58476"/>
                  </a:lnTo>
                  <a:lnTo>
                    <a:pt x="420398" y="37140"/>
                  </a:lnTo>
                  <a:cubicBezTo>
                    <a:pt x="424349" y="30028"/>
                    <a:pt x="433832" y="27658"/>
                    <a:pt x="442524" y="31609"/>
                  </a:cubicBezTo>
                  <a:close/>
                  <a:moveTo>
                    <a:pt x="333474" y="264724"/>
                  </a:moveTo>
                  <a:cubicBezTo>
                    <a:pt x="331893" y="266305"/>
                    <a:pt x="331103" y="267885"/>
                    <a:pt x="330313" y="270256"/>
                  </a:cubicBezTo>
                  <a:lnTo>
                    <a:pt x="300284" y="324781"/>
                  </a:lnTo>
                  <a:lnTo>
                    <a:pt x="271046" y="343747"/>
                  </a:lnTo>
                  <a:lnTo>
                    <a:pt x="271836" y="308977"/>
                  </a:lnTo>
                  <a:lnTo>
                    <a:pt x="397482" y="79812"/>
                  </a:lnTo>
                  <a:lnTo>
                    <a:pt x="425929" y="95617"/>
                  </a:lnTo>
                  <a:lnTo>
                    <a:pt x="333474" y="264724"/>
                  </a:lnTo>
                  <a:close/>
                  <a:moveTo>
                    <a:pt x="24497" y="346907"/>
                  </a:moveTo>
                  <a:lnTo>
                    <a:pt x="24497" y="22916"/>
                  </a:lnTo>
                  <a:lnTo>
                    <a:pt x="330313" y="22916"/>
                  </a:lnTo>
                  <a:lnTo>
                    <a:pt x="330313" y="151723"/>
                  </a:lnTo>
                  <a:cubicBezTo>
                    <a:pt x="330313" y="152513"/>
                    <a:pt x="330313" y="152513"/>
                    <a:pt x="330313" y="153303"/>
                  </a:cubicBezTo>
                  <a:lnTo>
                    <a:pt x="249710" y="300284"/>
                  </a:lnTo>
                  <a:cubicBezTo>
                    <a:pt x="248920" y="301865"/>
                    <a:pt x="248129" y="304236"/>
                    <a:pt x="248129" y="305816"/>
                  </a:cubicBezTo>
                  <a:lnTo>
                    <a:pt x="247339" y="365873"/>
                  </a:lnTo>
                  <a:cubicBezTo>
                    <a:pt x="247339" y="370614"/>
                    <a:pt x="249710" y="374565"/>
                    <a:pt x="253661" y="376146"/>
                  </a:cubicBezTo>
                  <a:cubicBezTo>
                    <a:pt x="255242" y="376936"/>
                    <a:pt x="257612" y="377726"/>
                    <a:pt x="259193" y="377726"/>
                  </a:cubicBezTo>
                  <a:cubicBezTo>
                    <a:pt x="261563" y="377726"/>
                    <a:pt x="263934" y="376936"/>
                    <a:pt x="265514" y="376146"/>
                  </a:cubicBezTo>
                  <a:lnTo>
                    <a:pt x="315298" y="342956"/>
                  </a:lnTo>
                  <a:cubicBezTo>
                    <a:pt x="316879" y="342166"/>
                    <a:pt x="318459" y="340586"/>
                    <a:pt x="319249" y="339005"/>
                  </a:cubicBezTo>
                  <a:lnTo>
                    <a:pt x="329523" y="320830"/>
                  </a:lnTo>
                  <a:lnTo>
                    <a:pt x="329523" y="401433"/>
                  </a:lnTo>
                  <a:lnTo>
                    <a:pt x="78232" y="401433"/>
                  </a:lnTo>
                  <a:cubicBezTo>
                    <a:pt x="48994" y="401433"/>
                    <a:pt x="24497" y="376936"/>
                    <a:pt x="24497" y="346907"/>
                  </a:cubicBezTo>
                  <a:close/>
                  <a:moveTo>
                    <a:pt x="396692" y="325571"/>
                  </a:moveTo>
                  <a:lnTo>
                    <a:pt x="396692" y="346907"/>
                  </a:lnTo>
                  <a:cubicBezTo>
                    <a:pt x="396692" y="372985"/>
                    <a:pt x="378516" y="395111"/>
                    <a:pt x="354019" y="400643"/>
                  </a:cubicBezTo>
                  <a:lnTo>
                    <a:pt x="354019" y="326362"/>
                  </a:lnTo>
                  <a:lnTo>
                    <a:pt x="396692" y="326362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0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438166" y="4416776"/>
            <a:ext cx="470182" cy="286060"/>
            <a:chOff x="6438166" y="4416776"/>
            <a:chExt cx="470182" cy="286060"/>
          </a:xfrm>
          <a:solidFill>
            <a:srgbClr val="000000"/>
          </a:solidFill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B569E2C-A05A-4300-89A1-A728A328409B}"/>
                </a:ext>
              </a:extLst>
            </p:cNvPr>
            <p:cNvSpPr/>
            <p:nvPr/>
          </p:nvSpPr>
          <p:spPr>
            <a:xfrm>
              <a:off x="6438166" y="4416776"/>
              <a:ext cx="470182" cy="286060"/>
            </a:xfrm>
            <a:custGeom>
              <a:avLst/>
              <a:gdLst>
                <a:gd name="connsiteX0" fmla="*/ 441734 w 470182"/>
                <a:gd name="connsiteY0" fmla="*/ 0 h 286060"/>
                <a:gd name="connsiteX1" fmla="*/ 28448 w 470182"/>
                <a:gd name="connsiteY1" fmla="*/ 0 h 286060"/>
                <a:gd name="connsiteX2" fmla="*/ 0 w 470182"/>
                <a:gd name="connsiteY2" fmla="*/ 28448 h 286060"/>
                <a:gd name="connsiteX3" fmla="*/ 0 w 470182"/>
                <a:gd name="connsiteY3" fmla="*/ 257612 h 286060"/>
                <a:gd name="connsiteX4" fmla="*/ 28448 w 470182"/>
                <a:gd name="connsiteY4" fmla="*/ 286061 h 286060"/>
                <a:gd name="connsiteX5" fmla="*/ 441734 w 470182"/>
                <a:gd name="connsiteY5" fmla="*/ 286061 h 286060"/>
                <a:gd name="connsiteX6" fmla="*/ 470182 w 470182"/>
                <a:gd name="connsiteY6" fmla="*/ 257612 h 286060"/>
                <a:gd name="connsiteX7" fmla="*/ 470182 w 470182"/>
                <a:gd name="connsiteY7" fmla="*/ 28448 h 286060"/>
                <a:gd name="connsiteX8" fmla="*/ 441734 w 470182"/>
                <a:gd name="connsiteY8" fmla="*/ 0 h 286060"/>
                <a:gd name="connsiteX9" fmla="*/ 28448 w 470182"/>
                <a:gd name="connsiteY9" fmla="*/ 23707 h 286060"/>
                <a:gd name="connsiteX10" fmla="*/ 441734 w 470182"/>
                <a:gd name="connsiteY10" fmla="*/ 23707 h 286060"/>
                <a:gd name="connsiteX11" fmla="*/ 446476 w 470182"/>
                <a:gd name="connsiteY11" fmla="*/ 28448 h 286060"/>
                <a:gd name="connsiteX12" fmla="*/ 446476 w 470182"/>
                <a:gd name="connsiteY12" fmla="*/ 59267 h 286060"/>
                <a:gd name="connsiteX13" fmla="*/ 23707 w 470182"/>
                <a:gd name="connsiteY13" fmla="*/ 59267 h 286060"/>
                <a:gd name="connsiteX14" fmla="*/ 23707 w 470182"/>
                <a:gd name="connsiteY14" fmla="*/ 28448 h 286060"/>
                <a:gd name="connsiteX15" fmla="*/ 28448 w 470182"/>
                <a:gd name="connsiteY15" fmla="*/ 23707 h 286060"/>
                <a:gd name="connsiteX16" fmla="*/ 441734 w 470182"/>
                <a:gd name="connsiteY16" fmla="*/ 262354 h 286060"/>
                <a:gd name="connsiteX17" fmla="*/ 28448 w 470182"/>
                <a:gd name="connsiteY17" fmla="*/ 262354 h 286060"/>
                <a:gd name="connsiteX18" fmla="*/ 23707 w 470182"/>
                <a:gd name="connsiteY18" fmla="*/ 257612 h 286060"/>
                <a:gd name="connsiteX19" fmla="*/ 23707 w 470182"/>
                <a:gd name="connsiteY19" fmla="*/ 82183 h 286060"/>
                <a:gd name="connsiteX20" fmla="*/ 446476 w 470182"/>
                <a:gd name="connsiteY20" fmla="*/ 82183 h 286060"/>
                <a:gd name="connsiteX21" fmla="*/ 446476 w 470182"/>
                <a:gd name="connsiteY21" fmla="*/ 257612 h 286060"/>
                <a:gd name="connsiteX22" fmla="*/ 441734 w 470182"/>
                <a:gd name="connsiteY22" fmla="*/ 262354 h 28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70182" h="286060">
                  <a:moveTo>
                    <a:pt x="441734" y="0"/>
                  </a:moveTo>
                  <a:lnTo>
                    <a:pt x="28448" y="0"/>
                  </a:lnTo>
                  <a:cubicBezTo>
                    <a:pt x="12644" y="0"/>
                    <a:pt x="0" y="12644"/>
                    <a:pt x="0" y="28448"/>
                  </a:cubicBezTo>
                  <a:lnTo>
                    <a:pt x="0" y="257612"/>
                  </a:lnTo>
                  <a:cubicBezTo>
                    <a:pt x="0" y="273417"/>
                    <a:pt x="12644" y="286061"/>
                    <a:pt x="28448" y="286061"/>
                  </a:cubicBezTo>
                  <a:lnTo>
                    <a:pt x="441734" y="286061"/>
                  </a:lnTo>
                  <a:cubicBezTo>
                    <a:pt x="457539" y="286061"/>
                    <a:pt x="470182" y="273417"/>
                    <a:pt x="470182" y="257612"/>
                  </a:cubicBezTo>
                  <a:lnTo>
                    <a:pt x="470182" y="28448"/>
                  </a:lnTo>
                  <a:cubicBezTo>
                    <a:pt x="470182" y="12644"/>
                    <a:pt x="457539" y="0"/>
                    <a:pt x="441734" y="0"/>
                  </a:cubicBezTo>
                  <a:close/>
                  <a:moveTo>
                    <a:pt x="28448" y="23707"/>
                  </a:moveTo>
                  <a:lnTo>
                    <a:pt x="441734" y="23707"/>
                  </a:lnTo>
                  <a:cubicBezTo>
                    <a:pt x="444105" y="23707"/>
                    <a:pt x="446476" y="26077"/>
                    <a:pt x="446476" y="28448"/>
                  </a:cubicBezTo>
                  <a:lnTo>
                    <a:pt x="446476" y="59267"/>
                  </a:lnTo>
                  <a:lnTo>
                    <a:pt x="23707" y="59267"/>
                  </a:lnTo>
                  <a:lnTo>
                    <a:pt x="23707" y="28448"/>
                  </a:lnTo>
                  <a:cubicBezTo>
                    <a:pt x="23707" y="25287"/>
                    <a:pt x="26077" y="23707"/>
                    <a:pt x="28448" y="23707"/>
                  </a:cubicBezTo>
                  <a:close/>
                  <a:moveTo>
                    <a:pt x="441734" y="262354"/>
                  </a:moveTo>
                  <a:lnTo>
                    <a:pt x="28448" y="262354"/>
                  </a:lnTo>
                  <a:cubicBezTo>
                    <a:pt x="26077" y="262354"/>
                    <a:pt x="23707" y="259983"/>
                    <a:pt x="23707" y="257612"/>
                  </a:cubicBezTo>
                  <a:lnTo>
                    <a:pt x="23707" y="82183"/>
                  </a:lnTo>
                  <a:lnTo>
                    <a:pt x="446476" y="82183"/>
                  </a:lnTo>
                  <a:lnTo>
                    <a:pt x="446476" y="257612"/>
                  </a:lnTo>
                  <a:cubicBezTo>
                    <a:pt x="446476" y="259983"/>
                    <a:pt x="444105" y="262354"/>
                    <a:pt x="441734" y="26235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00A648C-0F44-4D41-8692-D6A94DB7019D}"/>
                </a:ext>
              </a:extLst>
            </p:cNvPr>
            <p:cNvSpPr/>
            <p:nvPr/>
          </p:nvSpPr>
          <p:spPr>
            <a:xfrm>
              <a:off x="6674442" y="4547953"/>
              <a:ext cx="165946" cy="94826"/>
            </a:xfrm>
            <a:custGeom>
              <a:avLst/>
              <a:gdLst>
                <a:gd name="connsiteX0" fmla="*/ 118533 w 165946"/>
                <a:gd name="connsiteY0" fmla="*/ 0 h 94826"/>
                <a:gd name="connsiteX1" fmla="*/ 82973 w 165946"/>
                <a:gd name="connsiteY1" fmla="*/ 16595 h 94826"/>
                <a:gd name="connsiteX2" fmla="*/ 47413 w 165946"/>
                <a:gd name="connsiteY2" fmla="*/ 0 h 94826"/>
                <a:gd name="connsiteX3" fmla="*/ 0 w 165946"/>
                <a:gd name="connsiteY3" fmla="*/ 47413 h 94826"/>
                <a:gd name="connsiteX4" fmla="*/ 47413 w 165946"/>
                <a:gd name="connsiteY4" fmla="*/ 94827 h 94826"/>
                <a:gd name="connsiteX5" fmla="*/ 82973 w 165946"/>
                <a:gd name="connsiteY5" fmla="*/ 78232 h 94826"/>
                <a:gd name="connsiteX6" fmla="*/ 118533 w 165946"/>
                <a:gd name="connsiteY6" fmla="*/ 94827 h 94826"/>
                <a:gd name="connsiteX7" fmla="*/ 165947 w 165946"/>
                <a:gd name="connsiteY7" fmla="*/ 47413 h 94826"/>
                <a:gd name="connsiteX8" fmla="*/ 118533 w 165946"/>
                <a:gd name="connsiteY8" fmla="*/ 0 h 94826"/>
                <a:gd name="connsiteX9" fmla="*/ 47413 w 165946"/>
                <a:gd name="connsiteY9" fmla="*/ 71120 h 94826"/>
                <a:gd name="connsiteX10" fmla="*/ 23707 w 165946"/>
                <a:gd name="connsiteY10" fmla="*/ 47413 h 94826"/>
                <a:gd name="connsiteX11" fmla="*/ 47413 w 165946"/>
                <a:gd name="connsiteY11" fmla="*/ 23707 h 94826"/>
                <a:gd name="connsiteX12" fmla="*/ 71120 w 165946"/>
                <a:gd name="connsiteY12" fmla="*/ 47413 h 94826"/>
                <a:gd name="connsiteX13" fmla="*/ 47413 w 165946"/>
                <a:gd name="connsiteY13" fmla="*/ 71120 h 94826"/>
                <a:gd name="connsiteX14" fmla="*/ 118533 w 165946"/>
                <a:gd name="connsiteY14" fmla="*/ 71120 h 94826"/>
                <a:gd name="connsiteX15" fmla="*/ 94827 w 165946"/>
                <a:gd name="connsiteY15" fmla="*/ 47413 h 94826"/>
                <a:gd name="connsiteX16" fmla="*/ 118533 w 165946"/>
                <a:gd name="connsiteY16" fmla="*/ 23707 h 94826"/>
                <a:gd name="connsiteX17" fmla="*/ 142240 w 165946"/>
                <a:gd name="connsiteY17" fmla="*/ 47413 h 94826"/>
                <a:gd name="connsiteX18" fmla="*/ 118533 w 165946"/>
                <a:gd name="connsiteY18" fmla="*/ 71120 h 9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946" h="94826">
                  <a:moveTo>
                    <a:pt x="118533" y="0"/>
                  </a:moveTo>
                  <a:cubicBezTo>
                    <a:pt x="104309" y="0"/>
                    <a:pt x="91666" y="6322"/>
                    <a:pt x="82973" y="16595"/>
                  </a:cubicBezTo>
                  <a:cubicBezTo>
                    <a:pt x="74281" y="6322"/>
                    <a:pt x="61637" y="0"/>
                    <a:pt x="47413" y="0"/>
                  </a:cubicBezTo>
                  <a:cubicBezTo>
                    <a:pt x="21336" y="0"/>
                    <a:pt x="0" y="21336"/>
                    <a:pt x="0" y="47413"/>
                  </a:cubicBezTo>
                  <a:cubicBezTo>
                    <a:pt x="0" y="73491"/>
                    <a:pt x="21336" y="94827"/>
                    <a:pt x="47413" y="94827"/>
                  </a:cubicBezTo>
                  <a:cubicBezTo>
                    <a:pt x="61637" y="94827"/>
                    <a:pt x="74281" y="88505"/>
                    <a:pt x="82973" y="78232"/>
                  </a:cubicBezTo>
                  <a:cubicBezTo>
                    <a:pt x="91666" y="88505"/>
                    <a:pt x="104309" y="94827"/>
                    <a:pt x="118533" y="94827"/>
                  </a:cubicBezTo>
                  <a:cubicBezTo>
                    <a:pt x="144611" y="94827"/>
                    <a:pt x="165947" y="73491"/>
                    <a:pt x="165947" y="47413"/>
                  </a:cubicBezTo>
                  <a:cubicBezTo>
                    <a:pt x="165947" y="21336"/>
                    <a:pt x="144611" y="0"/>
                    <a:pt x="118533" y="0"/>
                  </a:cubicBezTo>
                  <a:close/>
                  <a:moveTo>
                    <a:pt x="47413" y="71120"/>
                  </a:moveTo>
                  <a:cubicBezTo>
                    <a:pt x="33979" y="71120"/>
                    <a:pt x="23707" y="60057"/>
                    <a:pt x="23707" y="47413"/>
                  </a:cubicBezTo>
                  <a:cubicBezTo>
                    <a:pt x="23707" y="34770"/>
                    <a:pt x="34769" y="23707"/>
                    <a:pt x="47413" y="23707"/>
                  </a:cubicBezTo>
                  <a:cubicBezTo>
                    <a:pt x="60057" y="23707"/>
                    <a:pt x="71120" y="34770"/>
                    <a:pt x="71120" y="47413"/>
                  </a:cubicBezTo>
                  <a:cubicBezTo>
                    <a:pt x="71120" y="60057"/>
                    <a:pt x="60057" y="71120"/>
                    <a:pt x="47413" y="71120"/>
                  </a:cubicBezTo>
                  <a:close/>
                  <a:moveTo>
                    <a:pt x="118533" y="71120"/>
                  </a:moveTo>
                  <a:cubicBezTo>
                    <a:pt x="105099" y="71120"/>
                    <a:pt x="94827" y="60057"/>
                    <a:pt x="94827" y="47413"/>
                  </a:cubicBezTo>
                  <a:cubicBezTo>
                    <a:pt x="94827" y="34770"/>
                    <a:pt x="105889" y="23707"/>
                    <a:pt x="118533" y="23707"/>
                  </a:cubicBezTo>
                  <a:cubicBezTo>
                    <a:pt x="131177" y="23707"/>
                    <a:pt x="142240" y="34770"/>
                    <a:pt x="142240" y="47413"/>
                  </a:cubicBezTo>
                  <a:cubicBezTo>
                    <a:pt x="142240" y="60057"/>
                    <a:pt x="131967" y="71120"/>
                    <a:pt x="118533" y="7112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7654713" y="4322740"/>
            <a:ext cx="349582" cy="473343"/>
            <a:chOff x="7654713" y="4322740"/>
            <a:chExt cx="349582" cy="473343"/>
          </a:xfrm>
          <a:solidFill>
            <a:srgbClr val="000000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CCFF093-F4ED-43E6-8206-13F504E0CD0C}"/>
                </a:ext>
              </a:extLst>
            </p:cNvPr>
            <p:cNvSpPr/>
            <p:nvPr/>
          </p:nvSpPr>
          <p:spPr>
            <a:xfrm>
              <a:off x="7683556" y="4407293"/>
              <a:ext cx="292382" cy="388789"/>
            </a:xfrm>
            <a:custGeom>
              <a:avLst/>
              <a:gdLst>
                <a:gd name="connsiteX0" fmla="*/ 146191 w 292382"/>
                <a:gd name="connsiteY0" fmla="*/ 0 h 388789"/>
                <a:gd name="connsiteX1" fmla="*/ 0 w 292382"/>
                <a:gd name="connsiteY1" fmla="*/ 146191 h 388789"/>
                <a:gd name="connsiteX2" fmla="*/ 79812 w 292382"/>
                <a:gd name="connsiteY2" fmla="*/ 275788 h 388789"/>
                <a:gd name="connsiteX3" fmla="*/ 79812 w 292382"/>
                <a:gd name="connsiteY3" fmla="*/ 322411 h 388789"/>
                <a:gd name="connsiteX4" fmla="*/ 146191 w 292382"/>
                <a:gd name="connsiteY4" fmla="*/ 388789 h 388789"/>
                <a:gd name="connsiteX5" fmla="*/ 212569 w 292382"/>
                <a:gd name="connsiteY5" fmla="*/ 322411 h 388789"/>
                <a:gd name="connsiteX6" fmla="*/ 212569 w 292382"/>
                <a:gd name="connsiteY6" fmla="*/ 275788 h 388789"/>
                <a:gd name="connsiteX7" fmla="*/ 292382 w 292382"/>
                <a:gd name="connsiteY7" fmla="*/ 146191 h 388789"/>
                <a:gd name="connsiteX8" fmla="*/ 146191 w 292382"/>
                <a:gd name="connsiteY8" fmla="*/ 0 h 388789"/>
                <a:gd name="connsiteX9" fmla="*/ 103519 w 292382"/>
                <a:gd name="connsiteY9" fmla="*/ 279739 h 388789"/>
                <a:gd name="connsiteX10" fmla="*/ 188863 w 292382"/>
                <a:gd name="connsiteY10" fmla="*/ 279739 h 388789"/>
                <a:gd name="connsiteX11" fmla="*/ 188863 w 292382"/>
                <a:gd name="connsiteY11" fmla="*/ 310557 h 388789"/>
                <a:gd name="connsiteX12" fmla="*/ 103519 w 292382"/>
                <a:gd name="connsiteY12" fmla="*/ 310557 h 388789"/>
                <a:gd name="connsiteX13" fmla="*/ 103519 w 292382"/>
                <a:gd name="connsiteY13" fmla="*/ 279739 h 388789"/>
                <a:gd name="connsiteX14" fmla="*/ 146191 w 292382"/>
                <a:gd name="connsiteY14" fmla="*/ 365083 h 388789"/>
                <a:gd name="connsiteX15" fmla="*/ 105099 w 292382"/>
                <a:gd name="connsiteY15" fmla="*/ 334264 h 388789"/>
                <a:gd name="connsiteX16" fmla="*/ 186492 w 292382"/>
                <a:gd name="connsiteY16" fmla="*/ 334264 h 388789"/>
                <a:gd name="connsiteX17" fmla="*/ 146191 w 292382"/>
                <a:gd name="connsiteY17" fmla="*/ 365083 h 388789"/>
                <a:gd name="connsiteX18" fmla="*/ 197556 w 292382"/>
                <a:gd name="connsiteY18" fmla="*/ 256032 h 388789"/>
                <a:gd name="connsiteX19" fmla="*/ 94036 w 292382"/>
                <a:gd name="connsiteY19" fmla="*/ 256032 h 388789"/>
                <a:gd name="connsiteX20" fmla="*/ 23707 w 292382"/>
                <a:gd name="connsiteY20" fmla="*/ 145401 h 388789"/>
                <a:gd name="connsiteX21" fmla="*/ 146191 w 292382"/>
                <a:gd name="connsiteY21" fmla="*/ 22917 h 388789"/>
                <a:gd name="connsiteX22" fmla="*/ 268676 w 292382"/>
                <a:gd name="connsiteY22" fmla="*/ 145401 h 388789"/>
                <a:gd name="connsiteX23" fmla="*/ 197556 w 292382"/>
                <a:gd name="connsiteY23" fmla="*/ 256032 h 3887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92382" h="388789">
                  <a:moveTo>
                    <a:pt x="146191" y="0"/>
                  </a:moveTo>
                  <a:cubicBezTo>
                    <a:pt x="65588" y="0"/>
                    <a:pt x="0" y="65589"/>
                    <a:pt x="0" y="146191"/>
                  </a:cubicBezTo>
                  <a:cubicBezTo>
                    <a:pt x="0" y="200717"/>
                    <a:pt x="30818" y="251291"/>
                    <a:pt x="79812" y="275788"/>
                  </a:cubicBezTo>
                  <a:lnTo>
                    <a:pt x="79812" y="322411"/>
                  </a:lnTo>
                  <a:cubicBezTo>
                    <a:pt x="79812" y="358761"/>
                    <a:pt x="109841" y="388789"/>
                    <a:pt x="146191" y="388789"/>
                  </a:cubicBezTo>
                  <a:cubicBezTo>
                    <a:pt x="182541" y="388789"/>
                    <a:pt x="212569" y="358761"/>
                    <a:pt x="212569" y="322411"/>
                  </a:cubicBezTo>
                  <a:lnTo>
                    <a:pt x="212569" y="275788"/>
                  </a:lnTo>
                  <a:cubicBezTo>
                    <a:pt x="260773" y="251291"/>
                    <a:pt x="292382" y="200717"/>
                    <a:pt x="292382" y="146191"/>
                  </a:cubicBezTo>
                  <a:cubicBezTo>
                    <a:pt x="291592" y="65589"/>
                    <a:pt x="226793" y="0"/>
                    <a:pt x="146191" y="0"/>
                  </a:cubicBezTo>
                  <a:close/>
                  <a:moveTo>
                    <a:pt x="103519" y="279739"/>
                  </a:moveTo>
                  <a:lnTo>
                    <a:pt x="188863" y="279739"/>
                  </a:lnTo>
                  <a:lnTo>
                    <a:pt x="188863" y="310557"/>
                  </a:lnTo>
                  <a:lnTo>
                    <a:pt x="103519" y="310557"/>
                  </a:lnTo>
                  <a:lnTo>
                    <a:pt x="103519" y="279739"/>
                  </a:lnTo>
                  <a:close/>
                  <a:moveTo>
                    <a:pt x="146191" y="365083"/>
                  </a:moveTo>
                  <a:cubicBezTo>
                    <a:pt x="127226" y="365083"/>
                    <a:pt x="110631" y="351649"/>
                    <a:pt x="105099" y="334264"/>
                  </a:cubicBezTo>
                  <a:lnTo>
                    <a:pt x="186492" y="334264"/>
                  </a:lnTo>
                  <a:cubicBezTo>
                    <a:pt x="181751" y="351649"/>
                    <a:pt x="165156" y="365083"/>
                    <a:pt x="146191" y="365083"/>
                  </a:cubicBezTo>
                  <a:close/>
                  <a:moveTo>
                    <a:pt x="197556" y="256032"/>
                  </a:moveTo>
                  <a:lnTo>
                    <a:pt x="94036" y="256032"/>
                  </a:lnTo>
                  <a:cubicBezTo>
                    <a:pt x="51364" y="236277"/>
                    <a:pt x="23707" y="192814"/>
                    <a:pt x="23707" y="145401"/>
                  </a:cubicBezTo>
                  <a:cubicBezTo>
                    <a:pt x="23707" y="78232"/>
                    <a:pt x="78232" y="22917"/>
                    <a:pt x="146191" y="22917"/>
                  </a:cubicBezTo>
                  <a:cubicBezTo>
                    <a:pt x="213360" y="22917"/>
                    <a:pt x="268676" y="77442"/>
                    <a:pt x="268676" y="145401"/>
                  </a:cubicBezTo>
                  <a:cubicBezTo>
                    <a:pt x="267885" y="192814"/>
                    <a:pt x="241018" y="236277"/>
                    <a:pt x="197556" y="25603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8734324-8C5E-4894-B708-ACB048BFAC47}"/>
                </a:ext>
              </a:extLst>
            </p:cNvPr>
            <p:cNvSpPr/>
            <p:nvPr/>
          </p:nvSpPr>
          <p:spPr>
            <a:xfrm>
              <a:off x="7817894" y="4322740"/>
              <a:ext cx="23706" cy="62427"/>
            </a:xfrm>
            <a:custGeom>
              <a:avLst/>
              <a:gdLst>
                <a:gd name="connsiteX0" fmla="*/ 11853 w 23706"/>
                <a:gd name="connsiteY0" fmla="*/ 62428 h 62427"/>
                <a:gd name="connsiteX1" fmla="*/ 23707 w 23706"/>
                <a:gd name="connsiteY1" fmla="*/ 50574 h 62427"/>
                <a:gd name="connsiteX2" fmla="*/ 23707 w 23706"/>
                <a:gd name="connsiteY2" fmla="*/ 11853 h 62427"/>
                <a:gd name="connsiteX3" fmla="*/ 11853 w 23706"/>
                <a:gd name="connsiteY3" fmla="*/ 0 h 62427"/>
                <a:gd name="connsiteX4" fmla="*/ 0 w 23706"/>
                <a:gd name="connsiteY4" fmla="*/ 11853 h 62427"/>
                <a:gd name="connsiteX5" fmla="*/ 0 w 23706"/>
                <a:gd name="connsiteY5" fmla="*/ 50574 h 62427"/>
                <a:gd name="connsiteX6" fmla="*/ 11853 w 23706"/>
                <a:gd name="connsiteY6" fmla="*/ 62428 h 62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6" h="62427">
                  <a:moveTo>
                    <a:pt x="11853" y="62428"/>
                  </a:moveTo>
                  <a:cubicBezTo>
                    <a:pt x="18175" y="62428"/>
                    <a:pt x="23707" y="56896"/>
                    <a:pt x="23707" y="50574"/>
                  </a:cubicBezTo>
                  <a:lnTo>
                    <a:pt x="23707" y="11853"/>
                  </a:lnTo>
                  <a:cubicBezTo>
                    <a:pt x="23707" y="5531"/>
                    <a:pt x="18175" y="0"/>
                    <a:pt x="11853" y="0"/>
                  </a:cubicBezTo>
                  <a:cubicBezTo>
                    <a:pt x="5531" y="0"/>
                    <a:pt x="0" y="5531"/>
                    <a:pt x="0" y="11853"/>
                  </a:cubicBezTo>
                  <a:lnTo>
                    <a:pt x="0" y="50574"/>
                  </a:lnTo>
                  <a:cubicBezTo>
                    <a:pt x="0" y="57686"/>
                    <a:pt x="5531" y="62428"/>
                    <a:pt x="11853" y="6242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70438648-9BF1-4F9A-B383-E44D0B3C7929}"/>
                </a:ext>
              </a:extLst>
            </p:cNvPr>
            <p:cNvSpPr/>
            <p:nvPr/>
          </p:nvSpPr>
          <p:spPr>
            <a:xfrm>
              <a:off x="7654713" y="4390304"/>
              <a:ext cx="51364" cy="50969"/>
            </a:xfrm>
            <a:custGeom>
              <a:avLst/>
              <a:gdLst>
                <a:gd name="connsiteX0" fmla="*/ 39116 w 51364"/>
                <a:gd name="connsiteY0" fmla="*/ 50969 h 50969"/>
                <a:gd name="connsiteX1" fmla="*/ 47808 w 51364"/>
                <a:gd name="connsiteY1" fmla="*/ 47809 h 50969"/>
                <a:gd name="connsiteX2" fmla="*/ 47808 w 51364"/>
                <a:gd name="connsiteY2" fmla="*/ 31214 h 50969"/>
                <a:gd name="connsiteX3" fmla="*/ 20151 w 51364"/>
                <a:gd name="connsiteY3" fmla="*/ 3556 h 50969"/>
                <a:gd name="connsiteX4" fmla="*/ 3556 w 51364"/>
                <a:gd name="connsiteY4" fmla="*/ 3556 h 50969"/>
                <a:gd name="connsiteX5" fmla="*/ 3556 w 51364"/>
                <a:gd name="connsiteY5" fmla="*/ 20151 h 50969"/>
                <a:gd name="connsiteX6" fmla="*/ 31214 w 51364"/>
                <a:gd name="connsiteY6" fmla="*/ 47809 h 50969"/>
                <a:gd name="connsiteX7" fmla="*/ 39116 w 51364"/>
                <a:gd name="connsiteY7" fmla="*/ 50969 h 5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64" h="50969">
                  <a:moveTo>
                    <a:pt x="39116" y="50969"/>
                  </a:moveTo>
                  <a:cubicBezTo>
                    <a:pt x="42277" y="50969"/>
                    <a:pt x="45438" y="50179"/>
                    <a:pt x="47808" y="47809"/>
                  </a:cubicBezTo>
                  <a:cubicBezTo>
                    <a:pt x="52550" y="43067"/>
                    <a:pt x="52550" y="35955"/>
                    <a:pt x="47808" y="31214"/>
                  </a:cubicBezTo>
                  <a:lnTo>
                    <a:pt x="20151" y="3556"/>
                  </a:lnTo>
                  <a:cubicBezTo>
                    <a:pt x="15410" y="-1185"/>
                    <a:pt x="8297" y="-1185"/>
                    <a:pt x="3556" y="3556"/>
                  </a:cubicBezTo>
                  <a:cubicBezTo>
                    <a:pt x="-1185" y="8297"/>
                    <a:pt x="-1185" y="15409"/>
                    <a:pt x="3556" y="20151"/>
                  </a:cubicBezTo>
                  <a:lnTo>
                    <a:pt x="31214" y="47809"/>
                  </a:lnTo>
                  <a:cubicBezTo>
                    <a:pt x="33585" y="50179"/>
                    <a:pt x="35955" y="50969"/>
                    <a:pt x="39116" y="5096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9926C5E-17C0-40B4-9BBF-97D0317F937C}"/>
                </a:ext>
              </a:extLst>
            </p:cNvPr>
            <p:cNvSpPr/>
            <p:nvPr/>
          </p:nvSpPr>
          <p:spPr>
            <a:xfrm>
              <a:off x="7953417" y="4390304"/>
              <a:ext cx="50878" cy="50969"/>
            </a:xfrm>
            <a:custGeom>
              <a:avLst/>
              <a:gdLst>
                <a:gd name="connsiteX0" fmla="*/ 47808 w 50878"/>
                <a:gd name="connsiteY0" fmla="*/ 3556 h 50969"/>
                <a:gd name="connsiteX1" fmla="*/ 31214 w 50878"/>
                <a:gd name="connsiteY1" fmla="*/ 3556 h 50969"/>
                <a:gd name="connsiteX2" fmla="*/ 3556 w 50878"/>
                <a:gd name="connsiteY2" fmla="*/ 31214 h 50969"/>
                <a:gd name="connsiteX3" fmla="*/ 3556 w 50878"/>
                <a:gd name="connsiteY3" fmla="*/ 47809 h 50969"/>
                <a:gd name="connsiteX4" fmla="*/ 12248 w 50878"/>
                <a:gd name="connsiteY4" fmla="*/ 50969 h 50969"/>
                <a:gd name="connsiteX5" fmla="*/ 20941 w 50878"/>
                <a:gd name="connsiteY5" fmla="*/ 47809 h 50969"/>
                <a:gd name="connsiteX6" fmla="*/ 48599 w 50878"/>
                <a:gd name="connsiteY6" fmla="*/ 20151 h 50969"/>
                <a:gd name="connsiteX7" fmla="*/ 47808 w 50878"/>
                <a:gd name="connsiteY7" fmla="*/ 3556 h 5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878" h="50969">
                  <a:moveTo>
                    <a:pt x="47808" y="3556"/>
                  </a:moveTo>
                  <a:cubicBezTo>
                    <a:pt x="43067" y="-1185"/>
                    <a:pt x="35955" y="-1185"/>
                    <a:pt x="31214" y="3556"/>
                  </a:cubicBezTo>
                  <a:lnTo>
                    <a:pt x="3556" y="31214"/>
                  </a:lnTo>
                  <a:cubicBezTo>
                    <a:pt x="-1185" y="35955"/>
                    <a:pt x="-1185" y="43067"/>
                    <a:pt x="3556" y="47809"/>
                  </a:cubicBezTo>
                  <a:cubicBezTo>
                    <a:pt x="5926" y="50179"/>
                    <a:pt x="9088" y="50969"/>
                    <a:pt x="12248" y="50969"/>
                  </a:cubicBezTo>
                  <a:cubicBezTo>
                    <a:pt x="15409" y="50969"/>
                    <a:pt x="18570" y="50179"/>
                    <a:pt x="20941" y="47809"/>
                  </a:cubicBezTo>
                  <a:lnTo>
                    <a:pt x="48599" y="20151"/>
                  </a:lnTo>
                  <a:cubicBezTo>
                    <a:pt x="51759" y="16200"/>
                    <a:pt x="51759" y="8297"/>
                    <a:pt x="47808" y="3556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BAC842A-2608-45EA-9142-190E7536B52D}"/>
                </a:ext>
              </a:extLst>
            </p:cNvPr>
            <p:cNvSpPr/>
            <p:nvPr/>
          </p:nvSpPr>
          <p:spPr>
            <a:xfrm>
              <a:off x="7795153" y="4476043"/>
              <a:ext cx="69978" cy="148561"/>
            </a:xfrm>
            <a:custGeom>
              <a:avLst/>
              <a:gdLst>
                <a:gd name="connsiteX0" fmla="*/ 38545 w 69978"/>
                <a:gd name="connsiteY0" fmla="*/ 42672 h 148561"/>
                <a:gd name="connsiteX1" fmla="*/ 51189 w 69978"/>
                <a:gd name="connsiteY1" fmla="*/ 45043 h 148561"/>
                <a:gd name="connsiteX2" fmla="*/ 67783 w 69978"/>
                <a:gd name="connsiteY2" fmla="*/ 41882 h 148561"/>
                <a:gd name="connsiteX3" fmla="*/ 64623 w 69978"/>
                <a:gd name="connsiteY3" fmla="*/ 25287 h 148561"/>
                <a:gd name="connsiteX4" fmla="*/ 47238 w 69978"/>
                <a:gd name="connsiteY4" fmla="*/ 18965 h 148561"/>
                <a:gd name="connsiteX5" fmla="*/ 47238 w 69978"/>
                <a:gd name="connsiteY5" fmla="*/ 11853 h 148561"/>
                <a:gd name="connsiteX6" fmla="*/ 35384 w 69978"/>
                <a:gd name="connsiteY6" fmla="*/ 0 h 148561"/>
                <a:gd name="connsiteX7" fmla="*/ 23531 w 69978"/>
                <a:gd name="connsiteY7" fmla="*/ 11853 h 148561"/>
                <a:gd name="connsiteX8" fmla="*/ 23531 w 69978"/>
                <a:gd name="connsiteY8" fmla="*/ 21336 h 148561"/>
                <a:gd name="connsiteX9" fmla="*/ 1405 w 69978"/>
                <a:gd name="connsiteY9" fmla="*/ 52155 h 148561"/>
                <a:gd name="connsiteX10" fmla="*/ 33014 w 69978"/>
                <a:gd name="connsiteY10" fmla="*/ 84554 h 148561"/>
                <a:gd name="connsiteX11" fmla="*/ 35384 w 69978"/>
                <a:gd name="connsiteY11" fmla="*/ 85344 h 148561"/>
                <a:gd name="connsiteX12" fmla="*/ 45657 w 69978"/>
                <a:gd name="connsiteY12" fmla="*/ 95617 h 148561"/>
                <a:gd name="connsiteX13" fmla="*/ 31433 w 69978"/>
                <a:gd name="connsiteY13" fmla="*/ 105099 h 148561"/>
                <a:gd name="connsiteX14" fmla="*/ 18790 w 69978"/>
                <a:gd name="connsiteY14" fmla="*/ 102729 h 148561"/>
                <a:gd name="connsiteX15" fmla="*/ 2195 w 69978"/>
                <a:gd name="connsiteY15" fmla="*/ 105890 h 148561"/>
                <a:gd name="connsiteX16" fmla="*/ 5356 w 69978"/>
                <a:gd name="connsiteY16" fmla="*/ 122484 h 148561"/>
                <a:gd name="connsiteX17" fmla="*/ 22741 w 69978"/>
                <a:gd name="connsiteY17" fmla="*/ 128806 h 148561"/>
                <a:gd name="connsiteX18" fmla="*/ 22741 w 69978"/>
                <a:gd name="connsiteY18" fmla="*/ 136708 h 148561"/>
                <a:gd name="connsiteX19" fmla="*/ 34594 w 69978"/>
                <a:gd name="connsiteY19" fmla="*/ 148562 h 148561"/>
                <a:gd name="connsiteX20" fmla="*/ 46448 w 69978"/>
                <a:gd name="connsiteY20" fmla="*/ 136708 h 148561"/>
                <a:gd name="connsiteX21" fmla="*/ 46448 w 69978"/>
                <a:gd name="connsiteY21" fmla="*/ 127226 h 148561"/>
                <a:gd name="connsiteX22" fmla="*/ 68574 w 69978"/>
                <a:gd name="connsiteY22" fmla="*/ 96407 h 148561"/>
                <a:gd name="connsiteX23" fmla="*/ 40916 w 69978"/>
                <a:gd name="connsiteY23" fmla="*/ 63218 h 148561"/>
                <a:gd name="connsiteX24" fmla="*/ 37755 w 69978"/>
                <a:gd name="connsiteY24" fmla="*/ 62428 h 148561"/>
                <a:gd name="connsiteX25" fmla="*/ 23531 w 69978"/>
                <a:gd name="connsiteY25" fmla="*/ 52945 h 148561"/>
                <a:gd name="connsiteX26" fmla="*/ 38545 w 69978"/>
                <a:gd name="connsiteY26" fmla="*/ 42672 h 148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978" h="148561">
                  <a:moveTo>
                    <a:pt x="38545" y="42672"/>
                  </a:moveTo>
                  <a:cubicBezTo>
                    <a:pt x="44076" y="42672"/>
                    <a:pt x="49608" y="44252"/>
                    <a:pt x="51189" y="45043"/>
                  </a:cubicBezTo>
                  <a:cubicBezTo>
                    <a:pt x="56720" y="48994"/>
                    <a:pt x="63832" y="47413"/>
                    <a:pt x="67783" y="41882"/>
                  </a:cubicBezTo>
                  <a:cubicBezTo>
                    <a:pt x="71734" y="36350"/>
                    <a:pt x="70154" y="29238"/>
                    <a:pt x="64623" y="25287"/>
                  </a:cubicBezTo>
                  <a:cubicBezTo>
                    <a:pt x="60671" y="22126"/>
                    <a:pt x="54350" y="20546"/>
                    <a:pt x="47238" y="18965"/>
                  </a:cubicBezTo>
                  <a:lnTo>
                    <a:pt x="47238" y="11853"/>
                  </a:lnTo>
                  <a:cubicBezTo>
                    <a:pt x="47238" y="5532"/>
                    <a:pt x="41706" y="0"/>
                    <a:pt x="35384" y="0"/>
                  </a:cubicBezTo>
                  <a:cubicBezTo>
                    <a:pt x="29063" y="0"/>
                    <a:pt x="23531" y="5532"/>
                    <a:pt x="23531" y="11853"/>
                  </a:cubicBezTo>
                  <a:lnTo>
                    <a:pt x="23531" y="21336"/>
                  </a:lnTo>
                  <a:cubicBezTo>
                    <a:pt x="8516" y="26868"/>
                    <a:pt x="1405" y="39511"/>
                    <a:pt x="1405" y="52155"/>
                  </a:cubicBezTo>
                  <a:cubicBezTo>
                    <a:pt x="1405" y="76652"/>
                    <a:pt x="24321" y="82183"/>
                    <a:pt x="33014" y="84554"/>
                  </a:cubicBezTo>
                  <a:lnTo>
                    <a:pt x="35384" y="85344"/>
                  </a:lnTo>
                  <a:cubicBezTo>
                    <a:pt x="45657" y="88505"/>
                    <a:pt x="45657" y="92456"/>
                    <a:pt x="45657" y="95617"/>
                  </a:cubicBezTo>
                  <a:cubicBezTo>
                    <a:pt x="45657" y="103519"/>
                    <a:pt x="36965" y="105099"/>
                    <a:pt x="31433" y="105099"/>
                  </a:cubicBezTo>
                  <a:cubicBezTo>
                    <a:pt x="25901" y="105099"/>
                    <a:pt x="20370" y="103519"/>
                    <a:pt x="18790" y="102729"/>
                  </a:cubicBezTo>
                  <a:cubicBezTo>
                    <a:pt x="13258" y="98778"/>
                    <a:pt x="6146" y="100358"/>
                    <a:pt x="2195" y="105890"/>
                  </a:cubicBezTo>
                  <a:cubicBezTo>
                    <a:pt x="-1756" y="111421"/>
                    <a:pt x="-176" y="118533"/>
                    <a:pt x="5356" y="122484"/>
                  </a:cubicBezTo>
                  <a:cubicBezTo>
                    <a:pt x="9307" y="125645"/>
                    <a:pt x="15629" y="127226"/>
                    <a:pt x="22741" y="128806"/>
                  </a:cubicBezTo>
                  <a:lnTo>
                    <a:pt x="22741" y="136708"/>
                  </a:lnTo>
                  <a:cubicBezTo>
                    <a:pt x="22741" y="143030"/>
                    <a:pt x="28272" y="148562"/>
                    <a:pt x="34594" y="148562"/>
                  </a:cubicBezTo>
                  <a:cubicBezTo>
                    <a:pt x="40916" y="148562"/>
                    <a:pt x="46448" y="143030"/>
                    <a:pt x="46448" y="136708"/>
                  </a:cubicBezTo>
                  <a:lnTo>
                    <a:pt x="46448" y="127226"/>
                  </a:lnTo>
                  <a:cubicBezTo>
                    <a:pt x="61461" y="121694"/>
                    <a:pt x="68574" y="109051"/>
                    <a:pt x="68574" y="96407"/>
                  </a:cubicBezTo>
                  <a:cubicBezTo>
                    <a:pt x="68574" y="86924"/>
                    <a:pt x="64623" y="70330"/>
                    <a:pt x="40916" y="63218"/>
                  </a:cubicBezTo>
                  <a:cubicBezTo>
                    <a:pt x="40125" y="63218"/>
                    <a:pt x="38545" y="62428"/>
                    <a:pt x="37755" y="62428"/>
                  </a:cubicBezTo>
                  <a:cubicBezTo>
                    <a:pt x="25901" y="59267"/>
                    <a:pt x="23531" y="56896"/>
                    <a:pt x="23531" y="52945"/>
                  </a:cubicBezTo>
                  <a:cubicBezTo>
                    <a:pt x="25111" y="43462"/>
                    <a:pt x="33804" y="42672"/>
                    <a:pt x="38545" y="4267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9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8781569" y="4323135"/>
            <a:ext cx="409335" cy="473738"/>
            <a:chOff x="8781569" y="4323135"/>
            <a:chExt cx="409335" cy="473738"/>
          </a:xfrm>
          <a:solidFill>
            <a:srgbClr val="000000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7925758-C567-4143-BDF3-B82D3E156CAE}"/>
                </a:ext>
              </a:extLst>
            </p:cNvPr>
            <p:cNvSpPr/>
            <p:nvPr/>
          </p:nvSpPr>
          <p:spPr>
            <a:xfrm>
              <a:off x="8815944" y="4342495"/>
              <a:ext cx="338239" cy="454377"/>
            </a:xfrm>
            <a:custGeom>
              <a:avLst/>
              <a:gdLst>
                <a:gd name="connsiteX0" fmla="*/ 169898 w 338239"/>
                <a:gd name="connsiteY0" fmla="*/ 0 h 454377"/>
                <a:gd name="connsiteX1" fmla="*/ 0 w 338239"/>
                <a:gd name="connsiteY1" fmla="*/ 169898 h 454377"/>
                <a:gd name="connsiteX2" fmla="*/ 93247 w 338239"/>
                <a:gd name="connsiteY2" fmla="*/ 321620 h 454377"/>
                <a:gd name="connsiteX3" fmla="*/ 93247 w 338239"/>
                <a:gd name="connsiteY3" fmla="*/ 378516 h 454377"/>
                <a:gd name="connsiteX4" fmla="*/ 169108 w 338239"/>
                <a:gd name="connsiteY4" fmla="*/ 454378 h 454377"/>
                <a:gd name="connsiteX5" fmla="*/ 244969 w 338239"/>
                <a:gd name="connsiteY5" fmla="*/ 378516 h 454377"/>
                <a:gd name="connsiteX6" fmla="*/ 244969 w 338239"/>
                <a:gd name="connsiteY6" fmla="*/ 321620 h 454377"/>
                <a:gd name="connsiteX7" fmla="*/ 338215 w 338239"/>
                <a:gd name="connsiteY7" fmla="*/ 169898 h 454377"/>
                <a:gd name="connsiteX8" fmla="*/ 169898 w 338239"/>
                <a:gd name="connsiteY8" fmla="*/ 0 h 454377"/>
                <a:gd name="connsiteX9" fmla="*/ 97988 w 338239"/>
                <a:gd name="connsiteY9" fmla="*/ 177010 h 454377"/>
                <a:gd name="connsiteX10" fmla="*/ 128017 w 338239"/>
                <a:gd name="connsiteY10" fmla="*/ 146981 h 454377"/>
                <a:gd name="connsiteX11" fmla="*/ 158044 w 338239"/>
                <a:gd name="connsiteY11" fmla="*/ 177010 h 454377"/>
                <a:gd name="connsiteX12" fmla="*/ 128017 w 338239"/>
                <a:gd name="connsiteY12" fmla="*/ 207038 h 454377"/>
                <a:gd name="connsiteX13" fmla="*/ 98778 w 338239"/>
                <a:gd name="connsiteY13" fmla="*/ 185702 h 454377"/>
                <a:gd name="connsiteX14" fmla="*/ 97988 w 338239"/>
                <a:gd name="connsiteY14" fmla="*/ 177010 h 454377"/>
                <a:gd name="connsiteX15" fmla="*/ 128017 w 338239"/>
                <a:gd name="connsiteY15" fmla="*/ 231535 h 454377"/>
                <a:gd name="connsiteX16" fmla="*/ 169898 w 338239"/>
                <a:gd name="connsiteY16" fmla="*/ 210989 h 454377"/>
                <a:gd name="connsiteX17" fmla="*/ 211780 w 338239"/>
                <a:gd name="connsiteY17" fmla="*/ 231535 h 454377"/>
                <a:gd name="connsiteX18" fmla="*/ 234697 w 338239"/>
                <a:gd name="connsiteY18" fmla="*/ 226004 h 454377"/>
                <a:gd name="connsiteX19" fmla="*/ 223633 w 338239"/>
                <a:gd name="connsiteY19" fmla="*/ 301865 h 454377"/>
                <a:gd name="connsiteX20" fmla="*/ 116163 w 338239"/>
                <a:gd name="connsiteY20" fmla="*/ 301865 h 454377"/>
                <a:gd name="connsiteX21" fmla="*/ 105100 w 338239"/>
                <a:gd name="connsiteY21" fmla="*/ 226004 h 454377"/>
                <a:gd name="connsiteX22" fmla="*/ 128017 w 338239"/>
                <a:gd name="connsiteY22" fmla="*/ 231535 h 454377"/>
                <a:gd name="connsiteX23" fmla="*/ 241018 w 338239"/>
                <a:gd name="connsiteY23" fmla="*/ 185702 h 454377"/>
                <a:gd name="connsiteX24" fmla="*/ 211780 w 338239"/>
                <a:gd name="connsiteY24" fmla="*/ 207038 h 454377"/>
                <a:gd name="connsiteX25" fmla="*/ 181751 w 338239"/>
                <a:gd name="connsiteY25" fmla="*/ 177010 h 454377"/>
                <a:gd name="connsiteX26" fmla="*/ 211780 w 338239"/>
                <a:gd name="connsiteY26" fmla="*/ 146981 h 454377"/>
                <a:gd name="connsiteX27" fmla="*/ 241809 w 338239"/>
                <a:gd name="connsiteY27" fmla="*/ 177010 h 454377"/>
                <a:gd name="connsiteX28" fmla="*/ 241018 w 338239"/>
                <a:gd name="connsiteY28" fmla="*/ 185702 h 454377"/>
                <a:gd name="connsiteX29" fmla="*/ 117743 w 338239"/>
                <a:gd name="connsiteY29" fmla="*/ 365873 h 454377"/>
                <a:gd name="connsiteX30" fmla="*/ 117743 w 338239"/>
                <a:gd name="connsiteY30" fmla="*/ 325571 h 454377"/>
                <a:gd name="connsiteX31" fmla="*/ 222053 w 338239"/>
                <a:gd name="connsiteY31" fmla="*/ 325571 h 454377"/>
                <a:gd name="connsiteX32" fmla="*/ 222053 w 338239"/>
                <a:gd name="connsiteY32" fmla="*/ 365873 h 454377"/>
                <a:gd name="connsiteX33" fmla="*/ 117743 w 338239"/>
                <a:gd name="connsiteY33" fmla="*/ 365873 h 454377"/>
                <a:gd name="connsiteX34" fmla="*/ 169898 w 338239"/>
                <a:gd name="connsiteY34" fmla="*/ 429881 h 454377"/>
                <a:gd name="connsiteX35" fmla="*/ 119324 w 338239"/>
                <a:gd name="connsiteY35" fmla="*/ 389579 h 454377"/>
                <a:gd name="connsiteX36" fmla="*/ 221262 w 338239"/>
                <a:gd name="connsiteY36" fmla="*/ 389579 h 454377"/>
                <a:gd name="connsiteX37" fmla="*/ 169898 w 338239"/>
                <a:gd name="connsiteY37" fmla="*/ 429881 h 454377"/>
                <a:gd name="connsiteX38" fmla="*/ 248920 w 338239"/>
                <a:gd name="connsiteY38" fmla="*/ 291592 h 454377"/>
                <a:gd name="connsiteX39" fmla="*/ 263934 w 338239"/>
                <a:gd name="connsiteY39" fmla="*/ 191234 h 454377"/>
                <a:gd name="connsiteX40" fmla="*/ 266305 w 338239"/>
                <a:gd name="connsiteY40" fmla="*/ 177010 h 454377"/>
                <a:gd name="connsiteX41" fmla="*/ 212570 w 338239"/>
                <a:gd name="connsiteY41" fmla="*/ 123275 h 454377"/>
                <a:gd name="connsiteX42" fmla="*/ 170689 w 338239"/>
                <a:gd name="connsiteY42" fmla="*/ 143820 h 454377"/>
                <a:gd name="connsiteX43" fmla="*/ 128807 w 338239"/>
                <a:gd name="connsiteY43" fmla="*/ 123275 h 454377"/>
                <a:gd name="connsiteX44" fmla="*/ 75071 w 338239"/>
                <a:gd name="connsiteY44" fmla="*/ 177010 h 454377"/>
                <a:gd name="connsiteX45" fmla="*/ 77442 w 338239"/>
                <a:gd name="connsiteY45" fmla="*/ 191234 h 454377"/>
                <a:gd name="connsiteX46" fmla="*/ 92457 w 338239"/>
                <a:gd name="connsiteY46" fmla="*/ 291592 h 454377"/>
                <a:gd name="connsiteX47" fmla="*/ 26078 w 338239"/>
                <a:gd name="connsiteY47" fmla="*/ 169108 h 454377"/>
                <a:gd name="connsiteX48" fmla="*/ 172269 w 338239"/>
                <a:gd name="connsiteY48" fmla="*/ 22916 h 454377"/>
                <a:gd name="connsiteX49" fmla="*/ 318460 w 338239"/>
                <a:gd name="connsiteY49" fmla="*/ 169108 h 454377"/>
                <a:gd name="connsiteX50" fmla="*/ 248920 w 338239"/>
                <a:gd name="connsiteY50" fmla="*/ 291592 h 454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8239" h="454377">
                  <a:moveTo>
                    <a:pt x="169898" y="0"/>
                  </a:moveTo>
                  <a:cubicBezTo>
                    <a:pt x="76652" y="0"/>
                    <a:pt x="0" y="75861"/>
                    <a:pt x="0" y="169898"/>
                  </a:cubicBezTo>
                  <a:cubicBezTo>
                    <a:pt x="0" y="233906"/>
                    <a:pt x="36351" y="292382"/>
                    <a:pt x="93247" y="321620"/>
                  </a:cubicBezTo>
                  <a:lnTo>
                    <a:pt x="93247" y="378516"/>
                  </a:lnTo>
                  <a:cubicBezTo>
                    <a:pt x="93247" y="420398"/>
                    <a:pt x="127227" y="454378"/>
                    <a:pt x="169108" y="454378"/>
                  </a:cubicBezTo>
                  <a:cubicBezTo>
                    <a:pt x="210990" y="454378"/>
                    <a:pt x="244969" y="420398"/>
                    <a:pt x="244969" y="378516"/>
                  </a:cubicBezTo>
                  <a:lnTo>
                    <a:pt x="244969" y="321620"/>
                  </a:lnTo>
                  <a:cubicBezTo>
                    <a:pt x="301865" y="293172"/>
                    <a:pt x="338215" y="234696"/>
                    <a:pt x="338215" y="169898"/>
                  </a:cubicBezTo>
                  <a:cubicBezTo>
                    <a:pt x="339796" y="75861"/>
                    <a:pt x="263144" y="0"/>
                    <a:pt x="169898" y="0"/>
                  </a:cubicBezTo>
                  <a:close/>
                  <a:moveTo>
                    <a:pt x="97988" y="177010"/>
                  </a:moveTo>
                  <a:cubicBezTo>
                    <a:pt x="97988" y="160415"/>
                    <a:pt x="111422" y="146981"/>
                    <a:pt x="128017" y="146981"/>
                  </a:cubicBezTo>
                  <a:cubicBezTo>
                    <a:pt x="144611" y="146981"/>
                    <a:pt x="158044" y="160415"/>
                    <a:pt x="158044" y="177010"/>
                  </a:cubicBezTo>
                  <a:cubicBezTo>
                    <a:pt x="158044" y="193604"/>
                    <a:pt x="144611" y="207038"/>
                    <a:pt x="128017" y="207038"/>
                  </a:cubicBezTo>
                  <a:cubicBezTo>
                    <a:pt x="114582" y="207038"/>
                    <a:pt x="102729" y="197556"/>
                    <a:pt x="98778" y="185702"/>
                  </a:cubicBezTo>
                  <a:lnTo>
                    <a:pt x="97988" y="177010"/>
                  </a:lnTo>
                  <a:close/>
                  <a:moveTo>
                    <a:pt x="128017" y="231535"/>
                  </a:moveTo>
                  <a:cubicBezTo>
                    <a:pt x="145401" y="231535"/>
                    <a:pt x="160415" y="223633"/>
                    <a:pt x="169898" y="210989"/>
                  </a:cubicBezTo>
                  <a:cubicBezTo>
                    <a:pt x="180171" y="223633"/>
                    <a:pt x="195185" y="231535"/>
                    <a:pt x="211780" y="231535"/>
                  </a:cubicBezTo>
                  <a:cubicBezTo>
                    <a:pt x="219682" y="231535"/>
                    <a:pt x="227584" y="229955"/>
                    <a:pt x="234697" y="226004"/>
                  </a:cubicBezTo>
                  <a:lnTo>
                    <a:pt x="223633" y="301865"/>
                  </a:lnTo>
                  <a:lnTo>
                    <a:pt x="116163" y="301865"/>
                  </a:lnTo>
                  <a:lnTo>
                    <a:pt x="105100" y="226004"/>
                  </a:lnTo>
                  <a:cubicBezTo>
                    <a:pt x="112212" y="229164"/>
                    <a:pt x="119324" y="231535"/>
                    <a:pt x="128017" y="231535"/>
                  </a:cubicBezTo>
                  <a:close/>
                  <a:moveTo>
                    <a:pt x="241018" y="185702"/>
                  </a:moveTo>
                  <a:cubicBezTo>
                    <a:pt x="237067" y="198346"/>
                    <a:pt x="226004" y="207038"/>
                    <a:pt x="211780" y="207038"/>
                  </a:cubicBezTo>
                  <a:cubicBezTo>
                    <a:pt x="195185" y="207038"/>
                    <a:pt x="181751" y="193604"/>
                    <a:pt x="181751" y="177010"/>
                  </a:cubicBezTo>
                  <a:cubicBezTo>
                    <a:pt x="181751" y="160415"/>
                    <a:pt x="195185" y="146981"/>
                    <a:pt x="211780" y="146981"/>
                  </a:cubicBezTo>
                  <a:cubicBezTo>
                    <a:pt x="228374" y="146981"/>
                    <a:pt x="241809" y="160415"/>
                    <a:pt x="241809" y="177010"/>
                  </a:cubicBezTo>
                  <a:lnTo>
                    <a:pt x="241018" y="185702"/>
                  </a:lnTo>
                  <a:close/>
                  <a:moveTo>
                    <a:pt x="117743" y="365873"/>
                  </a:moveTo>
                  <a:lnTo>
                    <a:pt x="117743" y="325571"/>
                  </a:lnTo>
                  <a:lnTo>
                    <a:pt x="222053" y="325571"/>
                  </a:lnTo>
                  <a:lnTo>
                    <a:pt x="222053" y="365873"/>
                  </a:lnTo>
                  <a:lnTo>
                    <a:pt x="117743" y="365873"/>
                  </a:lnTo>
                  <a:close/>
                  <a:moveTo>
                    <a:pt x="169898" y="429881"/>
                  </a:moveTo>
                  <a:cubicBezTo>
                    <a:pt x="145401" y="429881"/>
                    <a:pt x="124065" y="412496"/>
                    <a:pt x="119324" y="389579"/>
                  </a:cubicBezTo>
                  <a:lnTo>
                    <a:pt x="221262" y="389579"/>
                  </a:lnTo>
                  <a:cubicBezTo>
                    <a:pt x="215731" y="412496"/>
                    <a:pt x="194395" y="429881"/>
                    <a:pt x="169898" y="429881"/>
                  </a:cubicBezTo>
                  <a:close/>
                  <a:moveTo>
                    <a:pt x="248920" y="291592"/>
                  </a:moveTo>
                  <a:lnTo>
                    <a:pt x="263934" y="191234"/>
                  </a:lnTo>
                  <a:cubicBezTo>
                    <a:pt x="265515" y="186492"/>
                    <a:pt x="266305" y="181751"/>
                    <a:pt x="266305" y="177010"/>
                  </a:cubicBezTo>
                  <a:cubicBezTo>
                    <a:pt x="266305" y="146981"/>
                    <a:pt x="241809" y="123275"/>
                    <a:pt x="212570" y="123275"/>
                  </a:cubicBezTo>
                  <a:cubicBezTo>
                    <a:pt x="195185" y="123275"/>
                    <a:pt x="180171" y="131177"/>
                    <a:pt x="170689" y="143820"/>
                  </a:cubicBezTo>
                  <a:cubicBezTo>
                    <a:pt x="160415" y="131177"/>
                    <a:pt x="145401" y="123275"/>
                    <a:pt x="128807" y="123275"/>
                  </a:cubicBezTo>
                  <a:cubicBezTo>
                    <a:pt x="98778" y="123275"/>
                    <a:pt x="75071" y="147771"/>
                    <a:pt x="75071" y="177010"/>
                  </a:cubicBezTo>
                  <a:cubicBezTo>
                    <a:pt x="75071" y="181751"/>
                    <a:pt x="75862" y="186492"/>
                    <a:pt x="77442" y="191234"/>
                  </a:cubicBezTo>
                  <a:lnTo>
                    <a:pt x="92457" y="291592"/>
                  </a:lnTo>
                  <a:cubicBezTo>
                    <a:pt x="51364" y="264724"/>
                    <a:pt x="26078" y="218891"/>
                    <a:pt x="26078" y="169108"/>
                  </a:cubicBezTo>
                  <a:cubicBezTo>
                    <a:pt x="26078" y="88505"/>
                    <a:pt x="91667" y="22916"/>
                    <a:pt x="172269" y="22916"/>
                  </a:cubicBezTo>
                  <a:cubicBezTo>
                    <a:pt x="252871" y="22916"/>
                    <a:pt x="318460" y="88505"/>
                    <a:pt x="318460" y="169108"/>
                  </a:cubicBezTo>
                  <a:cubicBezTo>
                    <a:pt x="316089" y="219682"/>
                    <a:pt x="290012" y="265515"/>
                    <a:pt x="248920" y="29159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AF82633D-5E0C-4C90-B03F-162D7069D2F3}"/>
                </a:ext>
              </a:extLst>
            </p:cNvPr>
            <p:cNvSpPr/>
            <p:nvPr/>
          </p:nvSpPr>
          <p:spPr>
            <a:xfrm>
              <a:off x="8782360" y="4323135"/>
              <a:ext cx="56105" cy="55710"/>
            </a:xfrm>
            <a:custGeom>
              <a:avLst/>
              <a:gdLst>
                <a:gd name="connsiteX0" fmla="*/ 35165 w 56105"/>
                <a:gd name="connsiteY0" fmla="*/ 52550 h 55710"/>
                <a:gd name="connsiteX1" fmla="*/ 43857 w 56105"/>
                <a:gd name="connsiteY1" fmla="*/ 55711 h 55710"/>
                <a:gd name="connsiteX2" fmla="*/ 52549 w 56105"/>
                <a:gd name="connsiteY2" fmla="*/ 52550 h 55710"/>
                <a:gd name="connsiteX3" fmla="*/ 52549 w 56105"/>
                <a:gd name="connsiteY3" fmla="*/ 35955 h 55710"/>
                <a:gd name="connsiteX4" fmla="*/ 20150 w 56105"/>
                <a:gd name="connsiteY4" fmla="*/ 3556 h 55710"/>
                <a:gd name="connsiteX5" fmla="*/ 3556 w 56105"/>
                <a:gd name="connsiteY5" fmla="*/ 3556 h 55710"/>
                <a:gd name="connsiteX6" fmla="*/ 3556 w 56105"/>
                <a:gd name="connsiteY6" fmla="*/ 20151 h 55710"/>
                <a:gd name="connsiteX7" fmla="*/ 35165 w 56105"/>
                <a:gd name="connsiteY7" fmla="*/ 52550 h 5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105" h="55710">
                  <a:moveTo>
                    <a:pt x="35165" y="52550"/>
                  </a:moveTo>
                  <a:cubicBezTo>
                    <a:pt x="37535" y="54920"/>
                    <a:pt x="40696" y="55711"/>
                    <a:pt x="43857" y="55711"/>
                  </a:cubicBezTo>
                  <a:cubicBezTo>
                    <a:pt x="47018" y="55711"/>
                    <a:pt x="50179" y="54920"/>
                    <a:pt x="52549" y="52550"/>
                  </a:cubicBezTo>
                  <a:cubicBezTo>
                    <a:pt x="57290" y="47809"/>
                    <a:pt x="57290" y="40696"/>
                    <a:pt x="52549" y="35955"/>
                  </a:cubicBezTo>
                  <a:lnTo>
                    <a:pt x="20150" y="3556"/>
                  </a:lnTo>
                  <a:cubicBezTo>
                    <a:pt x="15409" y="-1185"/>
                    <a:pt x="8297" y="-1185"/>
                    <a:pt x="3556" y="3556"/>
                  </a:cubicBezTo>
                  <a:cubicBezTo>
                    <a:pt x="-1185" y="8297"/>
                    <a:pt x="-1185" y="15409"/>
                    <a:pt x="3556" y="20151"/>
                  </a:cubicBezTo>
                  <a:lnTo>
                    <a:pt x="35165" y="5255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852A2D2-A4B1-4C19-87D3-62EAF1144AC8}"/>
                </a:ext>
              </a:extLst>
            </p:cNvPr>
            <p:cNvSpPr/>
            <p:nvPr/>
          </p:nvSpPr>
          <p:spPr>
            <a:xfrm>
              <a:off x="9134009" y="4323135"/>
              <a:ext cx="56105" cy="55710"/>
            </a:xfrm>
            <a:custGeom>
              <a:avLst/>
              <a:gdLst>
                <a:gd name="connsiteX0" fmla="*/ 11458 w 56105"/>
                <a:gd name="connsiteY0" fmla="*/ 55711 h 55710"/>
                <a:gd name="connsiteX1" fmla="*/ 20150 w 56105"/>
                <a:gd name="connsiteY1" fmla="*/ 52550 h 55710"/>
                <a:gd name="connsiteX2" fmla="*/ 52549 w 56105"/>
                <a:gd name="connsiteY2" fmla="*/ 20151 h 55710"/>
                <a:gd name="connsiteX3" fmla="*/ 52549 w 56105"/>
                <a:gd name="connsiteY3" fmla="*/ 3556 h 55710"/>
                <a:gd name="connsiteX4" fmla="*/ 35955 w 56105"/>
                <a:gd name="connsiteY4" fmla="*/ 3556 h 55710"/>
                <a:gd name="connsiteX5" fmla="*/ 3556 w 56105"/>
                <a:gd name="connsiteY5" fmla="*/ 35955 h 55710"/>
                <a:gd name="connsiteX6" fmla="*/ 3556 w 56105"/>
                <a:gd name="connsiteY6" fmla="*/ 52550 h 55710"/>
                <a:gd name="connsiteX7" fmla="*/ 11458 w 56105"/>
                <a:gd name="connsiteY7" fmla="*/ 55711 h 5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105" h="55710">
                  <a:moveTo>
                    <a:pt x="11458" y="55711"/>
                  </a:moveTo>
                  <a:cubicBezTo>
                    <a:pt x="14619" y="55711"/>
                    <a:pt x="17779" y="54920"/>
                    <a:pt x="20150" y="52550"/>
                  </a:cubicBezTo>
                  <a:lnTo>
                    <a:pt x="52549" y="20151"/>
                  </a:lnTo>
                  <a:cubicBezTo>
                    <a:pt x="57290" y="15409"/>
                    <a:pt x="57290" y="8297"/>
                    <a:pt x="52549" y="3556"/>
                  </a:cubicBezTo>
                  <a:cubicBezTo>
                    <a:pt x="47808" y="-1185"/>
                    <a:pt x="40696" y="-1185"/>
                    <a:pt x="35955" y="3556"/>
                  </a:cubicBezTo>
                  <a:lnTo>
                    <a:pt x="3556" y="35955"/>
                  </a:lnTo>
                  <a:cubicBezTo>
                    <a:pt x="-1185" y="40696"/>
                    <a:pt x="-1185" y="47809"/>
                    <a:pt x="3556" y="52550"/>
                  </a:cubicBezTo>
                  <a:cubicBezTo>
                    <a:pt x="5136" y="54920"/>
                    <a:pt x="8297" y="55711"/>
                    <a:pt x="11458" y="55711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48E13181-F414-40B5-820C-56C1989DC74A}"/>
                </a:ext>
              </a:extLst>
            </p:cNvPr>
            <p:cNvSpPr/>
            <p:nvPr/>
          </p:nvSpPr>
          <p:spPr>
            <a:xfrm>
              <a:off x="9134009" y="4647916"/>
              <a:ext cx="56895" cy="55710"/>
            </a:xfrm>
            <a:custGeom>
              <a:avLst/>
              <a:gdLst>
                <a:gd name="connsiteX0" fmla="*/ 20150 w 56895"/>
                <a:gd name="connsiteY0" fmla="*/ 3556 h 55710"/>
                <a:gd name="connsiteX1" fmla="*/ 3556 w 56895"/>
                <a:gd name="connsiteY1" fmla="*/ 3556 h 55710"/>
                <a:gd name="connsiteX2" fmla="*/ 3556 w 56895"/>
                <a:gd name="connsiteY2" fmla="*/ 20151 h 55710"/>
                <a:gd name="connsiteX3" fmla="*/ 35955 w 56895"/>
                <a:gd name="connsiteY3" fmla="*/ 52550 h 55710"/>
                <a:gd name="connsiteX4" fmla="*/ 44647 w 56895"/>
                <a:gd name="connsiteY4" fmla="*/ 55711 h 55710"/>
                <a:gd name="connsiteX5" fmla="*/ 53339 w 56895"/>
                <a:gd name="connsiteY5" fmla="*/ 52550 h 55710"/>
                <a:gd name="connsiteX6" fmla="*/ 53339 w 56895"/>
                <a:gd name="connsiteY6" fmla="*/ 35955 h 55710"/>
                <a:gd name="connsiteX7" fmla="*/ 20150 w 56895"/>
                <a:gd name="connsiteY7" fmla="*/ 3556 h 5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895" h="55710">
                  <a:moveTo>
                    <a:pt x="20150" y="3556"/>
                  </a:moveTo>
                  <a:cubicBezTo>
                    <a:pt x="15409" y="-1185"/>
                    <a:pt x="8297" y="-1185"/>
                    <a:pt x="3556" y="3556"/>
                  </a:cubicBezTo>
                  <a:cubicBezTo>
                    <a:pt x="-1185" y="8297"/>
                    <a:pt x="-1185" y="15409"/>
                    <a:pt x="3556" y="20151"/>
                  </a:cubicBezTo>
                  <a:lnTo>
                    <a:pt x="35955" y="52550"/>
                  </a:lnTo>
                  <a:cubicBezTo>
                    <a:pt x="38326" y="54920"/>
                    <a:pt x="41486" y="55711"/>
                    <a:pt x="44647" y="55711"/>
                  </a:cubicBezTo>
                  <a:cubicBezTo>
                    <a:pt x="47808" y="55711"/>
                    <a:pt x="50969" y="54920"/>
                    <a:pt x="53339" y="52550"/>
                  </a:cubicBezTo>
                  <a:cubicBezTo>
                    <a:pt x="58081" y="47808"/>
                    <a:pt x="58081" y="40696"/>
                    <a:pt x="53339" y="35955"/>
                  </a:cubicBezTo>
                  <a:lnTo>
                    <a:pt x="20150" y="355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2C5EA33-0D78-4FD0-9C53-CCACEB90C42B}"/>
                </a:ext>
              </a:extLst>
            </p:cNvPr>
            <p:cNvSpPr/>
            <p:nvPr/>
          </p:nvSpPr>
          <p:spPr>
            <a:xfrm>
              <a:off x="8781569" y="4648509"/>
              <a:ext cx="56895" cy="55117"/>
            </a:xfrm>
            <a:custGeom>
              <a:avLst/>
              <a:gdLst>
                <a:gd name="connsiteX0" fmla="*/ 35955 w 56895"/>
                <a:gd name="connsiteY0" fmla="*/ 2963 h 55117"/>
                <a:gd name="connsiteX1" fmla="*/ 3557 w 56895"/>
                <a:gd name="connsiteY1" fmla="*/ 35362 h 55117"/>
                <a:gd name="connsiteX2" fmla="*/ 3557 w 56895"/>
                <a:gd name="connsiteY2" fmla="*/ 51957 h 55117"/>
                <a:gd name="connsiteX3" fmla="*/ 12249 w 56895"/>
                <a:gd name="connsiteY3" fmla="*/ 55118 h 55117"/>
                <a:gd name="connsiteX4" fmla="*/ 20941 w 56895"/>
                <a:gd name="connsiteY4" fmla="*/ 51957 h 55117"/>
                <a:gd name="connsiteX5" fmla="*/ 53340 w 56895"/>
                <a:gd name="connsiteY5" fmla="*/ 19558 h 55117"/>
                <a:gd name="connsiteX6" fmla="*/ 53340 w 56895"/>
                <a:gd name="connsiteY6" fmla="*/ 2963 h 55117"/>
                <a:gd name="connsiteX7" fmla="*/ 35955 w 56895"/>
                <a:gd name="connsiteY7" fmla="*/ 2963 h 5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895" h="55117">
                  <a:moveTo>
                    <a:pt x="35955" y="2963"/>
                  </a:moveTo>
                  <a:lnTo>
                    <a:pt x="3557" y="35362"/>
                  </a:lnTo>
                  <a:cubicBezTo>
                    <a:pt x="-1186" y="40104"/>
                    <a:pt x="-1186" y="47216"/>
                    <a:pt x="3557" y="51957"/>
                  </a:cubicBezTo>
                  <a:cubicBezTo>
                    <a:pt x="5927" y="54328"/>
                    <a:pt x="9088" y="55118"/>
                    <a:pt x="12249" y="55118"/>
                  </a:cubicBezTo>
                  <a:cubicBezTo>
                    <a:pt x="15410" y="55118"/>
                    <a:pt x="18570" y="54328"/>
                    <a:pt x="20941" y="51957"/>
                  </a:cubicBezTo>
                  <a:lnTo>
                    <a:pt x="53340" y="19558"/>
                  </a:lnTo>
                  <a:cubicBezTo>
                    <a:pt x="58081" y="14817"/>
                    <a:pt x="58081" y="7704"/>
                    <a:pt x="53340" y="2963"/>
                  </a:cubicBezTo>
                  <a:cubicBezTo>
                    <a:pt x="48599" y="-988"/>
                    <a:pt x="40697" y="-988"/>
                    <a:pt x="35955" y="2963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1277EDAA-A71E-4F2D-88AB-520913171EAB}"/>
              </a:ext>
            </a:extLst>
          </p:cNvPr>
          <p:cNvSpPr/>
          <p:nvPr/>
        </p:nvSpPr>
        <p:spPr>
          <a:xfrm>
            <a:off x="9917514" y="4368573"/>
            <a:ext cx="448081" cy="381677"/>
          </a:xfrm>
          <a:custGeom>
            <a:avLst/>
            <a:gdLst>
              <a:gd name="connsiteX0" fmla="*/ 408545 w 448081"/>
              <a:gd name="connsiteY0" fmla="*/ 0 h 381677"/>
              <a:gd name="connsiteX1" fmla="*/ 368243 w 448081"/>
              <a:gd name="connsiteY1" fmla="*/ 40301 h 381677"/>
              <a:gd name="connsiteX2" fmla="*/ 368243 w 448081"/>
              <a:gd name="connsiteY2" fmla="*/ 51364 h 381677"/>
              <a:gd name="connsiteX3" fmla="*/ 72701 w 448081"/>
              <a:gd name="connsiteY3" fmla="*/ 127226 h 381677"/>
              <a:gd name="connsiteX4" fmla="*/ 42672 w 448081"/>
              <a:gd name="connsiteY4" fmla="*/ 114582 h 381677"/>
              <a:gd name="connsiteX5" fmla="*/ 0 w 448081"/>
              <a:gd name="connsiteY5" fmla="*/ 157254 h 381677"/>
              <a:gd name="connsiteX6" fmla="*/ 0 w 448081"/>
              <a:gd name="connsiteY6" fmla="*/ 224423 h 381677"/>
              <a:gd name="connsiteX7" fmla="*/ 42672 w 448081"/>
              <a:gd name="connsiteY7" fmla="*/ 267095 h 381677"/>
              <a:gd name="connsiteX8" fmla="*/ 72701 w 448081"/>
              <a:gd name="connsiteY8" fmla="*/ 254452 h 381677"/>
              <a:gd name="connsiteX9" fmla="*/ 119323 w 448081"/>
              <a:gd name="connsiteY9" fmla="*/ 266305 h 381677"/>
              <a:gd name="connsiteX10" fmla="*/ 118533 w 448081"/>
              <a:gd name="connsiteY10" fmla="*/ 275787 h 381677"/>
              <a:gd name="connsiteX11" fmla="*/ 203878 w 448081"/>
              <a:gd name="connsiteY11" fmla="*/ 361132 h 381677"/>
              <a:gd name="connsiteX12" fmla="*/ 282900 w 448081"/>
              <a:gd name="connsiteY12" fmla="*/ 308187 h 381677"/>
              <a:gd name="connsiteX13" fmla="*/ 367453 w 448081"/>
              <a:gd name="connsiteY13" fmla="*/ 330313 h 381677"/>
              <a:gd name="connsiteX14" fmla="*/ 367453 w 448081"/>
              <a:gd name="connsiteY14" fmla="*/ 341376 h 381677"/>
              <a:gd name="connsiteX15" fmla="*/ 407754 w 448081"/>
              <a:gd name="connsiteY15" fmla="*/ 381677 h 381677"/>
              <a:gd name="connsiteX16" fmla="*/ 448057 w 448081"/>
              <a:gd name="connsiteY16" fmla="*/ 341376 h 381677"/>
              <a:gd name="connsiteX17" fmla="*/ 448057 w 448081"/>
              <a:gd name="connsiteY17" fmla="*/ 40301 h 381677"/>
              <a:gd name="connsiteX18" fmla="*/ 408545 w 448081"/>
              <a:gd name="connsiteY18" fmla="*/ 0 h 381677"/>
              <a:gd name="connsiteX19" fmla="*/ 42672 w 448081"/>
              <a:gd name="connsiteY19" fmla="*/ 243389 h 381677"/>
              <a:gd name="connsiteX20" fmla="*/ 23707 w 448081"/>
              <a:gd name="connsiteY20" fmla="*/ 224423 h 381677"/>
              <a:gd name="connsiteX21" fmla="*/ 23707 w 448081"/>
              <a:gd name="connsiteY21" fmla="*/ 157254 h 381677"/>
              <a:gd name="connsiteX22" fmla="*/ 42672 w 448081"/>
              <a:gd name="connsiteY22" fmla="*/ 138289 h 381677"/>
              <a:gd name="connsiteX23" fmla="*/ 61638 w 448081"/>
              <a:gd name="connsiteY23" fmla="*/ 157254 h 381677"/>
              <a:gd name="connsiteX24" fmla="*/ 61638 w 448081"/>
              <a:gd name="connsiteY24" fmla="*/ 224423 h 381677"/>
              <a:gd name="connsiteX25" fmla="*/ 42672 w 448081"/>
              <a:gd name="connsiteY25" fmla="*/ 243389 h 381677"/>
              <a:gd name="connsiteX26" fmla="*/ 204668 w 448081"/>
              <a:gd name="connsiteY26" fmla="*/ 338215 h 381677"/>
              <a:gd name="connsiteX27" fmla="*/ 143030 w 448081"/>
              <a:gd name="connsiteY27" fmla="*/ 276578 h 381677"/>
              <a:gd name="connsiteX28" fmla="*/ 143030 w 448081"/>
              <a:gd name="connsiteY28" fmla="*/ 272627 h 381677"/>
              <a:gd name="connsiteX29" fmla="*/ 260773 w 448081"/>
              <a:gd name="connsiteY29" fmla="*/ 302655 h 381677"/>
              <a:gd name="connsiteX30" fmla="*/ 204668 w 448081"/>
              <a:gd name="connsiteY30" fmla="*/ 338215 h 381677"/>
              <a:gd name="connsiteX31" fmla="*/ 85344 w 448081"/>
              <a:gd name="connsiteY31" fmla="*/ 233116 h 381677"/>
              <a:gd name="connsiteX32" fmla="*/ 85344 w 448081"/>
              <a:gd name="connsiteY32" fmla="*/ 224423 h 381677"/>
              <a:gd name="connsiteX33" fmla="*/ 85344 w 448081"/>
              <a:gd name="connsiteY33" fmla="*/ 157254 h 381677"/>
              <a:gd name="connsiteX34" fmla="*/ 85344 w 448081"/>
              <a:gd name="connsiteY34" fmla="*/ 148562 h 381677"/>
              <a:gd name="connsiteX35" fmla="*/ 368243 w 448081"/>
              <a:gd name="connsiteY35" fmla="*/ 75861 h 381677"/>
              <a:gd name="connsiteX36" fmla="*/ 368243 w 448081"/>
              <a:gd name="connsiteY36" fmla="*/ 306606 h 381677"/>
              <a:gd name="connsiteX37" fmla="*/ 85344 w 448081"/>
              <a:gd name="connsiteY37" fmla="*/ 233116 h 381677"/>
              <a:gd name="connsiteX38" fmla="*/ 425140 w 448081"/>
              <a:gd name="connsiteY38" fmla="*/ 341376 h 381677"/>
              <a:gd name="connsiteX39" fmla="*/ 408545 w 448081"/>
              <a:gd name="connsiteY39" fmla="*/ 357971 h 381677"/>
              <a:gd name="connsiteX40" fmla="*/ 391950 w 448081"/>
              <a:gd name="connsiteY40" fmla="*/ 341376 h 381677"/>
              <a:gd name="connsiteX41" fmla="*/ 391950 w 448081"/>
              <a:gd name="connsiteY41" fmla="*/ 336635 h 381677"/>
              <a:gd name="connsiteX42" fmla="*/ 391950 w 448081"/>
              <a:gd name="connsiteY42" fmla="*/ 45043 h 381677"/>
              <a:gd name="connsiteX43" fmla="*/ 391950 w 448081"/>
              <a:gd name="connsiteY43" fmla="*/ 40301 h 381677"/>
              <a:gd name="connsiteX44" fmla="*/ 408545 w 448081"/>
              <a:gd name="connsiteY44" fmla="*/ 23707 h 381677"/>
              <a:gd name="connsiteX45" fmla="*/ 425140 w 448081"/>
              <a:gd name="connsiteY45" fmla="*/ 40301 h 381677"/>
              <a:gd name="connsiteX46" fmla="*/ 425140 w 448081"/>
              <a:gd name="connsiteY46" fmla="*/ 341376 h 381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48081" h="381677">
                <a:moveTo>
                  <a:pt x="408545" y="0"/>
                </a:moveTo>
                <a:cubicBezTo>
                  <a:pt x="386419" y="0"/>
                  <a:pt x="368243" y="18175"/>
                  <a:pt x="368243" y="40301"/>
                </a:cubicBezTo>
                <a:lnTo>
                  <a:pt x="368243" y="51364"/>
                </a:lnTo>
                <a:lnTo>
                  <a:pt x="72701" y="127226"/>
                </a:lnTo>
                <a:cubicBezTo>
                  <a:pt x="64799" y="119324"/>
                  <a:pt x="54526" y="114582"/>
                  <a:pt x="42672" y="114582"/>
                </a:cubicBezTo>
                <a:cubicBezTo>
                  <a:pt x="18966" y="114582"/>
                  <a:pt x="0" y="133548"/>
                  <a:pt x="0" y="157254"/>
                </a:cubicBezTo>
                <a:lnTo>
                  <a:pt x="0" y="224423"/>
                </a:lnTo>
                <a:cubicBezTo>
                  <a:pt x="0" y="248130"/>
                  <a:pt x="18966" y="267095"/>
                  <a:pt x="42672" y="267095"/>
                </a:cubicBezTo>
                <a:cubicBezTo>
                  <a:pt x="54526" y="267095"/>
                  <a:pt x="65589" y="262354"/>
                  <a:pt x="72701" y="254452"/>
                </a:cubicBezTo>
                <a:lnTo>
                  <a:pt x="119323" y="266305"/>
                </a:lnTo>
                <a:cubicBezTo>
                  <a:pt x="119323" y="269466"/>
                  <a:pt x="118533" y="272627"/>
                  <a:pt x="118533" y="275787"/>
                </a:cubicBezTo>
                <a:cubicBezTo>
                  <a:pt x="118533" y="323201"/>
                  <a:pt x="157254" y="361132"/>
                  <a:pt x="203878" y="361132"/>
                </a:cubicBezTo>
                <a:cubicBezTo>
                  <a:pt x="238648" y="361132"/>
                  <a:pt x="270257" y="339796"/>
                  <a:pt x="282900" y="308187"/>
                </a:cubicBezTo>
                <a:lnTo>
                  <a:pt x="367453" y="330313"/>
                </a:lnTo>
                <a:lnTo>
                  <a:pt x="367453" y="341376"/>
                </a:lnTo>
                <a:cubicBezTo>
                  <a:pt x="367453" y="363502"/>
                  <a:pt x="385629" y="381677"/>
                  <a:pt x="407754" y="381677"/>
                </a:cubicBezTo>
                <a:cubicBezTo>
                  <a:pt x="429881" y="381677"/>
                  <a:pt x="448057" y="363502"/>
                  <a:pt x="448057" y="341376"/>
                </a:cubicBezTo>
                <a:lnTo>
                  <a:pt x="448057" y="40301"/>
                </a:lnTo>
                <a:cubicBezTo>
                  <a:pt x="448847" y="18175"/>
                  <a:pt x="430671" y="0"/>
                  <a:pt x="408545" y="0"/>
                </a:cubicBezTo>
                <a:close/>
                <a:moveTo>
                  <a:pt x="42672" y="243389"/>
                </a:moveTo>
                <a:cubicBezTo>
                  <a:pt x="32399" y="243389"/>
                  <a:pt x="23707" y="234696"/>
                  <a:pt x="23707" y="224423"/>
                </a:cubicBezTo>
                <a:lnTo>
                  <a:pt x="23707" y="157254"/>
                </a:lnTo>
                <a:cubicBezTo>
                  <a:pt x="23707" y="146981"/>
                  <a:pt x="32399" y="138289"/>
                  <a:pt x="42672" y="138289"/>
                </a:cubicBezTo>
                <a:cubicBezTo>
                  <a:pt x="52945" y="138289"/>
                  <a:pt x="61638" y="146981"/>
                  <a:pt x="61638" y="157254"/>
                </a:cubicBezTo>
                <a:lnTo>
                  <a:pt x="61638" y="224423"/>
                </a:lnTo>
                <a:cubicBezTo>
                  <a:pt x="61638" y="235486"/>
                  <a:pt x="52945" y="243389"/>
                  <a:pt x="42672" y="243389"/>
                </a:cubicBezTo>
                <a:close/>
                <a:moveTo>
                  <a:pt x="204668" y="338215"/>
                </a:moveTo>
                <a:cubicBezTo>
                  <a:pt x="170688" y="338215"/>
                  <a:pt x="143030" y="310557"/>
                  <a:pt x="143030" y="276578"/>
                </a:cubicBezTo>
                <a:cubicBezTo>
                  <a:pt x="143030" y="274997"/>
                  <a:pt x="143030" y="274207"/>
                  <a:pt x="143030" y="272627"/>
                </a:cubicBezTo>
                <a:lnTo>
                  <a:pt x="260773" y="302655"/>
                </a:lnTo>
                <a:cubicBezTo>
                  <a:pt x="250501" y="323991"/>
                  <a:pt x="229164" y="338215"/>
                  <a:pt x="204668" y="338215"/>
                </a:cubicBezTo>
                <a:close/>
                <a:moveTo>
                  <a:pt x="85344" y="233116"/>
                </a:moveTo>
                <a:lnTo>
                  <a:pt x="85344" y="224423"/>
                </a:lnTo>
                <a:lnTo>
                  <a:pt x="85344" y="157254"/>
                </a:lnTo>
                <a:lnTo>
                  <a:pt x="85344" y="148562"/>
                </a:lnTo>
                <a:lnTo>
                  <a:pt x="368243" y="75861"/>
                </a:lnTo>
                <a:lnTo>
                  <a:pt x="368243" y="306606"/>
                </a:lnTo>
                <a:lnTo>
                  <a:pt x="85344" y="233116"/>
                </a:lnTo>
                <a:close/>
                <a:moveTo>
                  <a:pt x="425140" y="341376"/>
                </a:moveTo>
                <a:cubicBezTo>
                  <a:pt x="425140" y="350859"/>
                  <a:pt x="418028" y="357971"/>
                  <a:pt x="408545" y="357971"/>
                </a:cubicBezTo>
                <a:cubicBezTo>
                  <a:pt x="399062" y="357971"/>
                  <a:pt x="391950" y="350859"/>
                  <a:pt x="391950" y="341376"/>
                </a:cubicBezTo>
                <a:lnTo>
                  <a:pt x="391950" y="336635"/>
                </a:lnTo>
                <a:lnTo>
                  <a:pt x="391950" y="45043"/>
                </a:lnTo>
                <a:lnTo>
                  <a:pt x="391950" y="40301"/>
                </a:lnTo>
                <a:cubicBezTo>
                  <a:pt x="391950" y="30819"/>
                  <a:pt x="399062" y="23707"/>
                  <a:pt x="408545" y="23707"/>
                </a:cubicBezTo>
                <a:cubicBezTo>
                  <a:pt x="418028" y="23707"/>
                  <a:pt x="425140" y="30819"/>
                  <a:pt x="425140" y="40301"/>
                </a:cubicBezTo>
                <a:lnTo>
                  <a:pt x="425140" y="341376"/>
                </a:ln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1062546" y="4350398"/>
            <a:ext cx="470995" cy="418817"/>
            <a:chOff x="11062546" y="4350398"/>
            <a:chExt cx="470995" cy="418817"/>
          </a:xfrm>
          <a:solidFill>
            <a:srgbClr val="000000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71299D7-81EF-4ACD-9F0C-565D51CE7426}"/>
                </a:ext>
              </a:extLst>
            </p:cNvPr>
            <p:cNvSpPr/>
            <p:nvPr/>
          </p:nvSpPr>
          <p:spPr>
            <a:xfrm>
              <a:off x="11062546" y="4350398"/>
              <a:ext cx="470995" cy="418817"/>
            </a:xfrm>
            <a:custGeom>
              <a:avLst/>
              <a:gdLst>
                <a:gd name="connsiteX0" fmla="*/ 428300 w 470995"/>
                <a:gd name="connsiteY0" fmla="*/ 75861 h 418817"/>
                <a:gd name="connsiteX1" fmla="*/ 283690 w 470995"/>
                <a:gd name="connsiteY1" fmla="*/ 75861 h 418817"/>
                <a:gd name="connsiteX2" fmla="*/ 283690 w 470995"/>
                <a:gd name="connsiteY2" fmla="*/ 52155 h 418817"/>
                <a:gd name="connsiteX3" fmla="*/ 231535 w 470995"/>
                <a:gd name="connsiteY3" fmla="*/ 0 h 418817"/>
                <a:gd name="connsiteX4" fmla="*/ 179380 w 470995"/>
                <a:gd name="connsiteY4" fmla="*/ 52155 h 418817"/>
                <a:gd name="connsiteX5" fmla="*/ 179380 w 470995"/>
                <a:gd name="connsiteY5" fmla="*/ 75861 h 418817"/>
                <a:gd name="connsiteX6" fmla="*/ 43462 w 470995"/>
                <a:gd name="connsiteY6" fmla="*/ 75861 h 418817"/>
                <a:gd name="connsiteX7" fmla="*/ 0 w 470995"/>
                <a:gd name="connsiteY7" fmla="*/ 119324 h 418817"/>
                <a:gd name="connsiteX8" fmla="*/ 0 w 470995"/>
                <a:gd name="connsiteY8" fmla="*/ 375356 h 418817"/>
                <a:gd name="connsiteX9" fmla="*/ 43462 w 470995"/>
                <a:gd name="connsiteY9" fmla="*/ 418818 h 418817"/>
                <a:gd name="connsiteX10" fmla="*/ 427510 w 470995"/>
                <a:gd name="connsiteY10" fmla="*/ 418818 h 418817"/>
                <a:gd name="connsiteX11" fmla="*/ 470972 w 470995"/>
                <a:gd name="connsiteY11" fmla="*/ 375356 h 418817"/>
                <a:gd name="connsiteX12" fmla="*/ 470972 w 470995"/>
                <a:gd name="connsiteY12" fmla="*/ 119324 h 418817"/>
                <a:gd name="connsiteX13" fmla="*/ 428300 w 470995"/>
                <a:gd name="connsiteY13" fmla="*/ 75861 h 418817"/>
                <a:gd name="connsiteX14" fmla="*/ 202297 w 470995"/>
                <a:gd name="connsiteY14" fmla="*/ 52155 h 418817"/>
                <a:gd name="connsiteX15" fmla="*/ 230744 w 470995"/>
                <a:gd name="connsiteY15" fmla="*/ 23707 h 418817"/>
                <a:gd name="connsiteX16" fmla="*/ 259193 w 470995"/>
                <a:gd name="connsiteY16" fmla="*/ 52155 h 418817"/>
                <a:gd name="connsiteX17" fmla="*/ 259193 w 470995"/>
                <a:gd name="connsiteY17" fmla="*/ 109841 h 418817"/>
                <a:gd name="connsiteX18" fmla="*/ 201507 w 470995"/>
                <a:gd name="connsiteY18" fmla="*/ 109841 h 418817"/>
                <a:gd name="connsiteX19" fmla="*/ 201507 w 470995"/>
                <a:gd name="connsiteY19" fmla="*/ 52155 h 418817"/>
                <a:gd name="connsiteX20" fmla="*/ 448056 w 470995"/>
                <a:gd name="connsiteY20" fmla="*/ 375356 h 418817"/>
                <a:gd name="connsiteX21" fmla="*/ 428300 w 470995"/>
                <a:gd name="connsiteY21" fmla="*/ 395111 h 418817"/>
                <a:gd name="connsiteX22" fmla="*/ 43462 w 470995"/>
                <a:gd name="connsiteY22" fmla="*/ 395111 h 418817"/>
                <a:gd name="connsiteX23" fmla="*/ 23707 w 470995"/>
                <a:gd name="connsiteY23" fmla="*/ 375356 h 418817"/>
                <a:gd name="connsiteX24" fmla="*/ 23707 w 470995"/>
                <a:gd name="connsiteY24" fmla="*/ 119324 h 418817"/>
                <a:gd name="connsiteX25" fmla="*/ 43462 w 470995"/>
                <a:gd name="connsiteY25" fmla="*/ 99568 h 418817"/>
                <a:gd name="connsiteX26" fmla="*/ 178590 w 470995"/>
                <a:gd name="connsiteY26" fmla="*/ 99568 h 418817"/>
                <a:gd name="connsiteX27" fmla="*/ 178590 w 470995"/>
                <a:gd name="connsiteY27" fmla="*/ 133548 h 418817"/>
                <a:gd name="connsiteX28" fmla="*/ 283690 w 470995"/>
                <a:gd name="connsiteY28" fmla="*/ 133548 h 418817"/>
                <a:gd name="connsiteX29" fmla="*/ 283690 w 470995"/>
                <a:gd name="connsiteY29" fmla="*/ 99568 h 418817"/>
                <a:gd name="connsiteX30" fmla="*/ 428300 w 470995"/>
                <a:gd name="connsiteY30" fmla="*/ 99568 h 418817"/>
                <a:gd name="connsiteX31" fmla="*/ 448056 w 470995"/>
                <a:gd name="connsiteY31" fmla="*/ 119324 h 418817"/>
                <a:gd name="connsiteX32" fmla="*/ 448056 w 470995"/>
                <a:gd name="connsiteY32" fmla="*/ 375356 h 41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70995" h="418817">
                  <a:moveTo>
                    <a:pt x="428300" y="75861"/>
                  </a:moveTo>
                  <a:lnTo>
                    <a:pt x="283690" y="75861"/>
                  </a:lnTo>
                  <a:lnTo>
                    <a:pt x="283690" y="52155"/>
                  </a:lnTo>
                  <a:cubicBezTo>
                    <a:pt x="283690" y="22916"/>
                    <a:pt x="259983" y="0"/>
                    <a:pt x="231535" y="0"/>
                  </a:cubicBezTo>
                  <a:cubicBezTo>
                    <a:pt x="202297" y="0"/>
                    <a:pt x="179380" y="23707"/>
                    <a:pt x="179380" y="52155"/>
                  </a:cubicBezTo>
                  <a:lnTo>
                    <a:pt x="179380" y="75861"/>
                  </a:lnTo>
                  <a:lnTo>
                    <a:pt x="43462" y="75861"/>
                  </a:lnTo>
                  <a:cubicBezTo>
                    <a:pt x="19756" y="75861"/>
                    <a:pt x="0" y="95617"/>
                    <a:pt x="0" y="119324"/>
                  </a:cubicBezTo>
                  <a:lnTo>
                    <a:pt x="0" y="375356"/>
                  </a:lnTo>
                  <a:cubicBezTo>
                    <a:pt x="0" y="399062"/>
                    <a:pt x="19756" y="418818"/>
                    <a:pt x="43462" y="418818"/>
                  </a:cubicBezTo>
                  <a:lnTo>
                    <a:pt x="427510" y="418818"/>
                  </a:lnTo>
                  <a:cubicBezTo>
                    <a:pt x="451217" y="418818"/>
                    <a:pt x="470972" y="399062"/>
                    <a:pt x="470972" y="375356"/>
                  </a:cubicBezTo>
                  <a:lnTo>
                    <a:pt x="470972" y="119324"/>
                  </a:lnTo>
                  <a:cubicBezTo>
                    <a:pt x="471762" y="94827"/>
                    <a:pt x="452007" y="75861"/>
                    <a:pt x="428300" y="75861"/>
                  </a:cubicBezTo>
                  <a:close/>
                  <a:moveTo>
                    <a:pt x="202297" y="52155"/>
                  </a:moveTo>
                  <a:cubicBezTo>
                    <a:pt x="202297" y="36350"/>
                    <a:pt x="214940" y="23707"/>
                    <a:pt x="230744" y="23707"/>
                  </a:cubicBezTo>
                  <a:cubicBezTo>
                    <a:pt x="246549" y="23707"/>
                    <a:pt x="259193" y="36350"/>
                    <a:pt x="259193" y="52155"/>
                  </a:cubicBezTo>
                  <a:lnTo>
                    <a:pt x="259193" y="109841"/>
                  </a:lnTo>
                  <a:lnTo>
                    <a:pt x="201507" y="109841"/>
                  </a:lnTo>
                  <a:lnTo>
                    <a:pt x="201507" y="52155"/>
                  </a:lnTo>
                  <a:close/>
                  <a:moveTo>
                    <a:pt x="448056" y="375356"/>
                  </a:moveTo>
                  <a:cubicBezTo>
                    <a:pt x="448056" y="386419"/>
                    <a:pt x="439363" y="395111"/>
                    <a:pt x="428300" y="395111"/>
                  </a:cubicBezTo>
                  <a:lnTo>
                    <a:pt x="43462" y="395111"/>
                  </a:lnTo>
                  <a:cubicBezTo>
                    <a:pt x="32399" y="395111"/>
                    <a:pt x="23707" y="386419"/>
                    <a:pt x="23707" y="375356"/>
                  </a:cubicBezTo>
                  <a:lnTo>
                    <a:pt x="23707" y="119324"/>
                  </a:lnTo>
                  <a:cubicBezTo>
                    <a:pt x="23707" y="108260"/>
                    <a:pt x="32399" y="99568"/>
                    <a:pt x="43462" y="99568"/>
                  </a:cubicBezTo>
                  <a:lnTo>
                    <a:pt x="178590" y="99568"/>
                  </a:lnTo>
                  <a:lnTo>
                    <a:pt x="178590" y="133548"/>
                  </a:lnTo>
                  <a:lnTo>
                    <a:pt x="283690" y="133548"/>
                  </a:lnTo>
                  <a:lnTo>
                    <a:pt x="283690" y="99568"/>
                  </a:lnTo>
                  <a:lnTo>
                    <a:pt x="428300" y="99568"/>
                  </a:lnTo>
                  <a:cubicBezTo>
                    <a:pt x="439363" y="99568"/>
                    <a:pt x="448056" y="108260"/>
                    <a:pt x="448056" y="119324"/>
                  </a:cubicBezTo>
                  <a:lnTo>
                    <a:pt x="448056" y="375356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8C83457-FBE9-4D8B-9150-FF5FFC9E747D}"/>
                </a:ext>
              </a:extLst>
            </p:cNvPr>
            <p:cNvSpPr/>
            <p:nvPr/>
          </p:nvSpPr>
          <p:spPr>
            <a:xfrm>
              <a:off x="11124184" y="4516344"/>
              <a:ext cx="169106" cy="190443"/>
            </a:xfrm>
            <a:custGeom>
              <a:avLst/>
              <a:gdLst>
                <a:gd name="connsiteX0" fmla="*/ 123274 w 169106"/>
                <a:gd name="connsiteY0" fmla="*/ 103519 h 190443"/>
                <a:gd name="connsiteX1" fmla="*/ 143820 w 169106"/>
                <a:gd name="connsiteY1" fmla="*/ 59267 h 190443"/>
                <a:gd name="connsiteX2" fmla="*/ 84553 w 169106"/>
                <a:gd name="connsiteY2" fmla="*/ 0 h 190443"/>
                <a:gd name="connsiteX3" fmla="*/ 25287 w 169106"/>
                <a:gd name="connsiteY3" fmla="*/ 59267 h 190443"/>
                <a:gd name="connsiteX4" fmla="*/ 45832 w 169106"/>
                <a:gd name="connsiteY4" fmla="*/ 103519 h 190443"/>
                <a:gd name="connsiteX5" fmla="*/ 0 w 169106"/>
                <a:gd name="connsiteY5" fmla="*/ 178590 h 190443"/>
                <a:gd name="connsiteX6" fmla="*/ 0 w 169106"/>
                <a:gd name="connsiteY6" fmla="*/ 190444 h 190443"/>
                <a:gd name="connsiteX7" fmla="*/ 169107 w 169106"/>
                <a:gd name="connsiteY7" fmla="*/ 190444 h 190443"/>
                <a:gd name="connsiteX8" fmla="*/ 169107 w 169106"/>
                <a:gd name="connsiteY8" fmla="*/ 178590 h 190443"/>
                <a:gd name="connsiteX9" fmla="*/ 123274 w 169106"/>
                <a:gd name="connsiteY9" fmla="*/ 103519 h 190443"/>
                <a:gd name="connsiteX10" fmla="*/ 48993 w 169106"/>
                <a:gd name="connsiteY10" fmla="*/ 59267 h 190443"/>
                <a:gd name="connsiteX11" fmla="*/ 84553 w 169106"/>
                <a:gd name="connsiteY11" fmla="*/ 23707 h 190443"/>
                <a:gd name="connsiteX12" fmla="*/ 120113 w 169106"/>
                <a:gd name="connsiteY12" fmla="*/ 59267 h 190443"/>
                <a:gd name="connsiteX13" fmla="*/ 84553 w 169106"/>
                <a:gd name="connsiteY13" fmla="*/ 94827 h 190443"/>
                <a:gd name="connsiteX14" fmla="*/ 48993 w 169106"/>
                <a:gd name="connsiteY14" fmla="*/ 59267 h 190443"/>
                <a:gd name="connsiteX15" fmla="*/ 24497 w 169106"/>
                <a:gd name="connsiteY15" fmla="*/ 167527 h 190443"/>
                <a:gd name="connsiteX16" fmla="*/ 84553 w 169106"/>
                <a:gd name="connsiteY16" fmla="*/ 118533 h 190443"/>
                <a:gd name="connsiteX17" fmla="*/ 144610 w 169106"/>
                <a:gd name="connsiteY17" fmla="*/ 167527 h 190443"/>
                <a:gd name="connsiteX18" fmla="*/ 24497 w 169106"/>
                <a:gd name="connsiteY18" fmla="*/ 167527 h 190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9106" h="190443">
                  <a:moveTo>
                    <a:pt x="123274" y="103519"/>
                  </a:moveTo>
                  <a:cubicBezTo>
                    <a:pt x="135918" y="92456"/>
                    <a:pt x="143820" y="76651"/>
                    <a:pt x="143820" y="59267"/>
                  </a:cubicBezTo>
                  <a:cubicBezTo>
                    <a:pt x="143820" y="26868"/>
                    <a:pt x="117742" y="0"/>
                    <a:pt x="84553" y="0"/>
                  </a:cubicBezTo>
                  <a:cubicBezTo>
                    <a:pt x="51364" y="0"/>
                    <a:pt x="25287" y="26077"/>
                    <a:pt x="25287" y="59267"/>
                  </a:cubicBezTo>
                  <a:cubicBezTo>
                    <a:pt x="25287" y="77442"/>
                    <a:pt x="33189" y="93246"/>
                    <a:pt x="45832" y="103519"/>
                  </a:cubicBezTo>
                  <a:cubicBezTo>
                    <a:pt x="18175" y="117743"/>
                    <a:pt x="0" y="146191"/>
                    <a:pt x="0" y="178590"/>
                  </a:cubicBezTo>
                  <a:lnTo>
                    <a:pt x="0" y="190444"/>
                  </a:lnTo>
                  <a:lnTo>
                    <a:pt x="169107" y="190444"/>
                  </a:lnTo>
                  <a:lnTo>
                    <a:pt x="169107" y="178590"/>
                  </a:lnTo>
                  <a:cubicBezTo>
                    <a:pt x="169107" y="146191"/>
                    <a:pt x="150142" y="117743"/>
                    <a:pt x="123274" y="103519"/>
                  </a:cubicBezTo>
                  <a:close/>
                  <a:moveTo>
                    <a:pt x="48993" y="59267"/>
                  </a:moveTo>
                  <a:cubicBezTo>
                    <a:pt x="48993" y="39511"/>
                    <a:pt x="64798" y="23707"/>
                    <a:pt x="84553" y="23707"/>
                  </a:cubicBezTo>
                  <a:cubicBezTo>
                    <a:pt x="104309" y="23707"/>
                    <a:pt x="120113" y="39511"/>
                    <a:pt x="120113" y="59267"/>
                  </a:cubicBezTo>
                  <a:cubicBezTo>
                    <a:pt x="120113" y="79022"/>
                    <a:pt x="104309" y="94827"/>
                    <a:pt x="84553" y="94827"/>
                  </a:cubicBezTo>
                  <a:cubicBezTo>
                    <a:pt x="64798" y="94827"/>
                    <a:pt x="48993" y="78232"/>
                    <a:pt x="48993" y="59267"/>
                  </a:cubicBezTo>
                  <a:close/>
                  <a:moveTo>
                    <a:pt x="24497" y="167527"/>
                  </a:moveTo>
                  <a:cubicBezTo>
                    <a:pt x="30028" y="139869"/>
                    <a:pt x="54525" y="118533"/>
                    <a:pt x="84553" y="118533"/>
                  </a:cubicBezTo>
                  <a:cubicBezTo>
                    <a:pt x="114582" y="118533"/>
                    <a:pt x="139079" y="139869"/>
                    <a:pt x="144610" y="167527"/>
                  </a:cubicBezTo>
                  <a:lnTo>
                    <a:pt x="24497" y="167527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AB22D3F-286A-4611-BA60-23520F30F155}"/>
                </a:ext>
              </a:extLst>
            </p:cNvPr>
            <p:cNvSpPr/>
            <p:nvPr/>
          </p:nvSpPr>
          <p:spPr>
            <a:xfrm>
              <a:off x="11333592" y="4550324"/>
              <a:ext cx="138288" cy="23706"/>
            </a:xfrm>
            <a:custGeom>
              <a:avLst/>
              <a:gdLst>
                <a:gd name="connsiteX0" fmla="*/ 126436 w 138288"/>
                <a:gd name="connsiteY0" fmla="*/ 0 h 23706"/>
                <a:gd name="connsiteX1" fmla="*/ 11853 w 138288"/>
                <a:gd name="connsiteY1" fmla="*/ 0 h 23706"/>
                <a:gd name="connsiteX2" fmla="*/ 0 w 138288"/>
                <a:gd name="connsiteY2" fmla="*/ 11853 h 23706"/>
                <a:gd name="connsiteX3" fmla="*/ 11853 w 138288"/>
                <a:gd name="connsiteY3" fmla="*/ 23707 h 23706"/>
                <a:gd name="connsiteX4" fmla="*/ 126436 w 138288"/>
                <a:gd name="connsiteY4" fmla="*/ 23707 h 23706"/>
                <a:gd name="connsiteX5" fmla="*/ 138289 w 138288"/>
                <a:gd name="connsiteY5" fmla="*/ 11853 h 23706"/>
                <a:gd name="connsiteX6" fmla="*/ 126436 w 138288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288" h="23706">
                  <a:moveTo>
                    <a:pt x="126436" y="0"/>
                  </a:move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lnTo>
                    <a:pt x="126436" y="23707"/>
                  </a:lnTo>
                  <a:cubicBezTo>
                    <a:pt x="132757" y="23707"/>
                    <a:pt x="138289" y="18175"/>
                    <a:pt x="138289" y="11853"/>
                  </a:cubicBezTo>
                  <a:cubicBezTo>
                    <a:pt x="138289" y="5532"/>
                    <a:pt x="132757" y="0"/>
                    <a:pt x="126436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768BADA-BCFB-42DB-A8A3-79DD66B4CC24}"/>
                </a:ext>
              </a:extLst>
            </p:cNvPr>
            <p:cNvSpPr/>
            <p:nvPr/>
          </p:nvSpPr>
          <p:spPr>
            <a:xfrm>
              <a:off x="11333592" y="4608010"/>
              <a:ext cx="138288" cy="23706"/>
            </a:xfrm>
            <a:custGeom>
              <a:avLst/>
              <a:gdLst>
                <a:gd name="connsiteX0" fmla="*/ 126436 w 138288"/>
                <a:gd name="connsiteY0" fmla="*/ 0 h 23706"/>
                <a:gd name="connsiteX1" fmla="*/ 11853 w 138288"/>
                <a:gd name="connsiteY1" fmla="*/ 0 h 23706"/>
                <a:gd name="connsiteX2" fmla="*/ 0 w 138288"/>
                <a:gd name="connsiteY2" fmla="*/ 11853 h 23706"/>
                <a:gd name="connsiteX3" fmla="*/ 11853 w 138288"/>
                <a:gd name="connsiteY3" fmla="*/ 23707 h 23706"/>
                <a:gd name="connsiteX4" fmla="*/ 126436 w 138288"/>
                <a:gd name="connsiteY4" fmla="*/ 23707 h 23706"/>
                <a:gd name="connsiteX5" fmla="*/ 138289 w 138288"/>
                <a:gd name="connsiteY5" fmla="*/ 11853 h 23706"/>
                <a:gd name="connsiteX6" fmla="*/ 126436 w 138288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288" h="23706">
                  <a:moveTo>
                    <a:pt x="126436" y="0"/>
                  </a:moveTo>
                  <a:lnTo>
                    <a:pt x="11853" y="0"/>
                  </a:lnTo>
                  <a:cubicBezTo>
                    <a:pt x="5531" y="0"/>
                    <a:pt x="0" y="5531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lnTo>
                    <a:pt x="126436" y="23707"/>
                  </a:lnTo>
                  <a:cubicBezTo>
                    <a:pt x="132757" y="23707"/>
                    <a:pt x="138289" y="18175"/>
                    <a:pt x="138289" y="11853"/>
                  </a:cubicBezTo>
                  <a:cubicBezTo>
                    <a:pt x="138289" y="5531"/>
                    <a:pt x="132757" y="0"/>
                    <a:pt x="126436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63D5287-C65C-4F8A-A2E0-49F42EAC505C}"/>
                </a:ext>
              </a:extLst>
            </p:cNvPr>
            <p:cNvSpPr/>
            <p:nvPr/>
          </p:nvSpPr>
          <p:spPr>
            <a:xfrm>
              <a:off x="11333592" y="4665696"/>
              <a:ext cx="138288" cy="23706"/>
            </a:xfrm>
            <a:custGeom>
              <a:avLst/>
              <a:gdLst>
                <a:gd name="connsiteX0" fmla="*/ 126436 w 138288"/>
                <a:gd name="connsiteY0" fmla="*/ 0 h 23706"/>
                <a:gd name="connsiteX1" fmla="*/ 11853 w 138288"/>
                <a:gd name="connsiteY1" fmla="*/ 0 h 23706"/>
                <a:gd name="connsiteX2" fmla="*/ 0 w 138288"/>
                <a:gd name="connsiteY2" fmla="*/ 11853 h 23706"/>
                <a:gd name="connsiteX3" fmla="*/ 11853 w 138288"/>
                <a:gd name="connsiteY3" fmla="*/ 23707 h 23706"/>
                <a:gd name="connsiteX4" fmla="*/ 126436 w 138288"/>
                <a:gd name="connsiteY4" fmla="*/ 23707 h 23706"/>
                <a:gd name="connsiteX5" fmla="*/ 138289 w 138288"/>
                <a:gd name="connsiteY5" fmla="*/ 11853 h 23706"/>
                <a:gd name="connsiteX6" fmla="*/ 126436 w 138288"/>
                <a:gd name="connsiteY6" fmla="*/ 0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288" h="23706">
                  <a:moveTo>
                    <a:pt x="126436" y="0"/>
                  </a:moveTo>
                  <a:lnTo>
                    <a:pt x="11853" y="0"/>
                  </a:lnTo>
                  <a:cubicBezTo>
                    <a:pt x="5531" y="0"/>
                    <a:pt x="0" y="5532"/>
                    <a:pt x="0" y="11853"/>
                  </a:cubicBezTo>
                  <a:cubicBezTo>
                    <a:pt x="0" y="18175"/>
                    <a:pt x="5531" y="23707"/>
                    <a:pt x="11853" y="23707"/>
                  </a:cubicBezTo>
                  <a:lnTo>
                    <a:pt x="126436" y="23707"/>
                  </a:lnTo>
                  <a:cubicBezTo>
                    <a:pt x="132757" y="23707"/>
                    <a:pt x="138289" y="18175"/>
                    <a:pt x="138289" y="11853"/>
                  </a:cubicBezTo>
                  <a:cubicBezTo>
                    <a:pt x="138289" y="5532"/>
                    <a:pt x="132757" y="0"/>
                    <a:pt x="126436" y="0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0698D66-E2C0-4E39-885E-A63A8D97F6BF}"/>
                </a:ext>
              </a:extLst>
            </p:cNvPr>
            <p:cNvSpPr/>
            <p:nvPr/>
          </p:nvSpPr>
          <p:spPr>
            <a:xfrm>
              <a:off x="11281437" y="4393860"/>
              <a:ext cx="23706" cy="23706"/>
            </a:xfrm>
            <a:custGeom>
              <a:avLst/>
              <a:gdLst>
                <a:gd name="connsiteX0" fmla="*/ 23706 w 23706"/>
                <a:gd name="connsiteY0" fmla="*/ 11853 h 23706"/>
                <a:gd name="connsiteX1" fmla="*/ 11853 w 23706"/>
                <a:gd name="connsiteY1" fmla="*/ 23707 h 23706"/>
                <a:gd name="connsiteX2" fmla="*/ 0 w 23706"/>
                <a:gd name="connsiteY2" fmla="*/ 11853 h 23706"/>
                <a:gd name="connsiteX3" fmla="*/ 11853 w 23706"/>
                <a:gd name="connsiteY3" fmla="*/ 0 h 23706"/>
                <a:gd name="connsiteX4" fmla="*/ 23706 w 23706"/>
                <a:gd name="connsiteY4" fmla="*/ 11853 h 2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06" h="23706">
                  <a:moveTo>
                    <a:pt x="23706" y="11853"/>
                  </a:moveTo>
                  <a:cubicBezTo>
                    <a:pt x="23706" y="18400"/>
                    <a:pt x="18399" y="23707"/>
                    <a:pt x="11853" y="23707"/>
                  </a:cubicBezTo>
                  <a:cubicBezTo>
                    <a:pt x="5307" y="23707"/>
                    <a:pt x="0" y="18400"/>
                    <a:pt x="0" y="11853"/>
                  </a:cubicBezTo>
                  <a:cubicBezTo>
                    <a:pt x="0" y="5307"/>
                    <a:pt x="5307" y="0"/>
                    <a:pt x="11853" y="0"/>
                  </a:cubicBezTo>
                  <a:cubicBezTo>
                    <a:pt x="18399" y="0"/>
                    <a:pt x="23706" y="5307"/>
                    <a:pt x="23706" y="11853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6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661642" y="5532570"/>
            <a:ext cx="462279" cy="443314"/>
            <a:chOff x="661642" y="5532570"/>
            <a:chExt cx="462279" cy="443314"/>
          </a:xfrm>
          <a:solidFill>
            <a:srgbClr val="000000"/>
          </a:solidFill>
        </p:grpSpPr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12689979-15C7-4E08-AA29-91B3470DEFF6}"/>
                </a:ext>
              </a:extLst>
            </p:cNvPr>
            <p:cNvSpPr/>
            <p:nvPr/>
          </p:nvSpPr>
          <p:spPr>
            <a:xfrm>
              <a:off x="819686" y="5656635"/>
              <a:ext cx="145400" cy="162785"/>
            </a:xfrm>
            <a:custGeom>
              <a:avLst/>
              <a:gdLst>
                <a:gd name="connsiteX0" fmla="*/ 108260 w 145400"/>
                <a:gd name="connsiteY0" fmla="*/ 87714 h 162785"/>
                <a:gd name="connsiteX1" fmla="*/ 124065 w 145400"/>
                <a:gd name="connsiteY1" fmla="*/ 51364 h 162785"/>
                <a:gd name="connsiteX2" fmla="*/ 72700 w 145400"/>
                <a:gd name="connsiteY2" fmla="*/ 0 h 162785"/>
                <a:gd name="connsiteX3" fmla="*/ 21336 w 145400"/>
                <a:gd name="connsiteY3" fmla="*/ 51364 h 162785"/>
                <a:gd name="connsiteX4" fmla="*/ 37140 w 145400"/>
                <a:gd name="connsiteY4" fmla="*/ 87714 h 162785"/>
                <a:gd name="connsiteX5" fmla="*/ 0 w 145400"/>
                <a:gd name="connsiteY5" fmla="*/ 150932 h 162785"/>
                <a:gd name="connsiteX6" fmla="*/ 0 w 145400"/>
                <a:gd name="connsiteY6" fmla="*/ 162786 h 162785"/>
                <a:gd name="connsiteX7" fmla="*/ 145401 w 145400"/>
                <a:gd name="connsiteY7" fmla="*/ 162786 h 162785"/>
                <a:gd name="connsiteX8" fmla="*/ 145401 w 145400"/>
                <a:gd name="connsiteY8" fmla="*/ 150932 h 162785"/>
                <a:gd name="connsiteX9" fmla="*/ 108260 w 145400"/>
                <a:gd name="connsiteY9" fmla="*/ 87714 h 162785"/>
                <a:gd name="connsiteX10" fmla="*/ 45833 w 145400"/>
                <a:gd name="connsiteY10" fmla="*/ 51364 h 162785"/>
                <a:gd name="connsiteX11" fmla="*/ 73491 w 145400"/>
                <a:gd name="connsiteY11" fmla="*/ 23707 h 162785"/>
                <a:gd name="connsiteX12" fmla="*/ 101148 w 145400"/>
                <a:gd name="connsiteY12" fmla="*/ 51364 h 162785"/>
                <a:gd name="connsiteX13" fmla="*/ 73491 w 145400"/>
                <a:gd name="connsiteY13" fmla="*/ 79022 h 162785"/>
                <a:gd name="connsiteX14" fmla="*/ 45833 w 145400"/>
                <a:gd name="connsiteY14" fmla="*/ 51364 h 162785"/>
                <a:gd name="connsiteX15" fmla="*/ 26077 w 145400"/>
                <a:gd name="connsiteY15" fmla="*/ 139079 h 162785"/>
                <a:gd name="connsiteX16" fmla="*/ 73491 w 145400"/>
                <a:gd name="connsiteY16" fmla="*/ 101938 h 162785"/>
                <a:gd name="connsiteX17" fmla="*/ 120904 w 145400"/>
                <a:gd name="connsiteY17" fmla="*/ 139079 h 162785"/>
                <a:gd name="connsiteX18" fmla="*/ 26077 w 145400"/>
                <a:gd name="connsiteY18" fmla="*/ 139079 h 162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5400" h="162785">
                  <a:moveTo>
                    <a:pt x="108260" y="87714"/>
                  </a:moveTo>
                  <a:cubicBezTo>
                    <a:pt x="117743" y="78232"/>
                    <a:pt x="124065" y="65588"/>
                    <a:pt x="124065" y="51364"/>
                  </a:cubicBezTo>
                  <a:cubicBezTo>
                    <a:pt x="124065" y="22916"/>
                    <a:pt x="101148" y="0"/>
                    <a:pt x="72700" y="0"/>
                  </a:cubicBezTo>
                  <a:cubicBezTo>
                    <a:pt x="44252" y="0"/>
                    <a:pt x="21336" y="22916"/>
                    <a:pt x="21336" y="51364"/>
                  </a:cubicBezTo>
                  <a:cubicBezTo>
                    <a:pt x="21336" y="65588"/>
                    <a:pt x="27658" y="79022"/>
                    <a:pt x="37140" y="87714"/>
                  </a:cubicBezTo>
                  <a:cubicBezTo>
                    <a:pt x="15014" y="100358"/>
                    <a:pt x="0" y="124064"/>
                    <a:pt x="0" y="150932"/>
                  </a:cubicBezTo>
                  <a:lnTo>
                    <a:pt x="0" y="162786"/>
                  </a:lnTo>
                  <a:lnTo>
                    <a:pt x="145401" y="162786"/>
                  </a:lnTo>
                  <a:lnTo>
                    <a:pt x="145401" y="150932"/>
                  </a:lnTo>
                  <a:cubicBezTo>
                    <a:pt x="145401" y="124064"/>
                    <a:pt x="130387" y="100358"/>
                    <a:pt x="108260" y="87714"/>
                  </a:cubicBezTo>
                  <a:close/>
                  <a:moveTo>
                    <a:pt x="45833" y="51364"/>
                  </a:moveTo>
                  <a:cubicBezTo>
                    <a:pt x="45833" y="36350"/>
                    <a:pt x="58476" y="23707"/>
                    <a:pt x="73491" y="23707"/>
                  </a:cubicBezTo>
                  <a:cubicBezTo>
                    <a:pt x="88505" y="23707"/>
                    <a:pt x="101148" y="36350"/>
                    <a:pt x="101148" y="51364"/>
                  </a:cubicBezTo>
                  <a:cubicBezTo>
                    <a:pt x="101148" y="66378"/>
                    <a:pt x="88505" y="79022"/>
                    <a:pt x="73491" y="79022"/>
                  </a:cubicBezTo>
                  <a:cubicBezTo>
                    <a:pt x="58476" y="79022"/>
                    <a:pt x="45833" y="66378"/>
                    <a:pt x="45833" y="51364"/>
                  </a:cubicBezTo>
                  <a:close/>
                  <a:moveTo>
                    <a:pt x="26077" y="139079"/>
                  </a:moveTo>
                  <a:cubicBezTo>
                    <a:pt x="31609" y="117743"/>
                    <a:pt x="50574" y="101938"/>
                    <a:pt x="73491" y="101938"/>
                  </a:cubicBezTo>
                  <a:cubicBezTo>
                    <a:pt x="96407" y="101938"/>
                    <a:pt x="115372" y="117743"/>
                    <a:pt x="120904" y="139079"/>
                  </a:cubicBezTo>
                  <a:lnTo>
                    <a:pt x="26077" y="139079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990C383-D0FA-40C9-B136-D7967AD1A764}"/>
                </a:ext>
              </a:extLst>
            </p:cNvPr>
            <p:cNvSpPr/>
            <p:nvPr/>
          </p:nvSpPr>
          <p:spPr>
            <a:xfrm>
              <a:off x="661642" y="5532570"/>
              <a:ext cx="462279" cy="443314"/>
            </a:xfrm>
            <a:custGeom>
              <a:avLst/>
              <a:gdLst>
                <a:gd name="connsiteX0" fmla="*/ 403804 w 462279"/>
                <a:gd name="connsiteY0" fmla="*/ 327152 h 443314"/>
                <a:gd name="connsiteX1" fmla="*/ 373775 w 462279"/>
                <a:gd name="connsiteY1" fmla="*/ 335844 h 443314"/>
                <a:gd name="connsiteX2" fmla="*/ 347698 w 462279"/>
                <a:gd name="connsiteY2" fmla="*/ 308187 h 443314"/>
                <a:gd name="connsiteX3" fmla="*/ 376936 w 462279"/>
                <a:gd name="connsiteY3" fmla="*/ 221262 h 443314"/>
                <a:gd name="connsiteX4" fmla="*/ 347698 w 462279"/>
                <a:gd name="connsiteY4" fmla="*/ 134338 h 443314"/>
                <a:gd name="connsiteX5" fmla="*/ 373775 w 462279"/>
                <a:gd name="connsiteY5" fmla="*/ 106680 h 443314"/>
                <a:gd name="connsiteX6" fmla="*/ 403804 w 462279"/>
                <a:gd name="connsiteY6" fmla="*/ 115372 h 443314"/>
                <a:gd name="connsiteX7" fmla="*/ 461490 w 462279"/>
                <a:gd name="connsiteY7" fmla="*/ 57686 h 443314"/>
                <a:gd name="connsiteX8" fmla="*/ 403804 w 462279"/>
                <a:gd name="connsiteY8" fmla="*/ 0 h 443314"/>
                <a:gd name="connsiteX9" fmla="*/ 346117 w 462279"/>
                <a:gd name="connsiteY9" fmla="*/ 57686 h 443314"/>
                <a:gd name="connsiteX10" fmla="*/ 356390 w 462279"/>
                <a:gd name="connsiteY10" fmla="*/ 90876 h 443314"/>
                <a:gd name="connsiteX11" fmla="*/ 331893 w 462279"/>
                <a:gd name="connsiteY11" fmla="*/ 116953 h 443314"/>
                <a:gd name="connsiteX12" fmla="*/ 231535 w 462279"/>
                <a:gd name="connsiteY12" fmla="*/ 76652 h 443314"/>
                <a:gd name="connsiteX13" fmla="*/ 130387 w 462279"/>
                <a:gd name="connsiteY13" fmla="*/ 117743 h 443314"/>
                <a:gd name="connsiteX14" fmla="*/ 105100 w 462279"/>
                <a:gd name="connsiteY14" fmla="*/ 90876 h 443314"/>
                <a:gd name="connsiteX15" fmla="*/ 115372 w 462279"/>
                <a:gd name="connsiteY15" fmla="*/ 57686 h 443314"/>
                <a:gd name="connsiteX16" fmla="*/ 57686 w 462279"/>
                <a:gd name="connsiteY16" fmla="*/ 0 h 443314"/>
                <a:gd name="connsiteX17" fmla="*/ 0 w 462279"/>
                <a:gd name="connsiteY17" fmla="*/ 57686 h 443314"/>
                <a:gd name="connsiteX18" fmla="*/ 57686 w 462279"/>
                <a:gd name="connsiteY18" fmla="*/ 115372 h 443314"/>
                <a:gd name="connsiteX19" fmla="*/ 87715 w 462279"/>
                <a:gd name="connsiteY19" fmla="*/ 106680 h 443314"/>
                <a:gd name="connsiteX20" fmla="*/ 114582 w 462279"/>
                <a:gd name="connsiteY20" fmla="*/ 135128 h 443314"/>
                <a:gd name="connsiteX21" fmla="*/ 86134 w 462279"/>
                <a:gd name="connsiteY21" fmla="*/ 221262 h 443314"/>
                <a:gd name="connsiteX22" fmla="*/ 115372 w 462279"/>
                <a:gd name="connsiteY22" fmla="*/ 308187 h 443314"/>
                <a:gd name="connsiteX23" fmla="*/ 88505 w 462279"/>
                <a:gd name="connsiteY23" fmla="*/ 336634 h 443314"/>
                <a:gd name="connsiteX24" fmla="*/ 58476 w 462279"/>
                <a:gd name="connsiteY24" fmla="*/ 327942 h 443314"/>
                <a:gd name="connsiteX25" fmla="*/ 790 w 462279"/>
                <a:gd name="connsiteY25" fmla="*/ 385628 h 443314"/>
                <a:gd name="connsiteX26" fmla="*/ 58476 w 462279"/>
                <a:gd name="connsiteY26" fmla="*/ 443314 h 443314"/>
                <a:gd name="connsiteX27" fmla="*/ 116163 w 462279"/>
                <a:gd name="connsiteY27" fmla="*/ 385628 h 443314"/>
                <a:gd name="connsiteX28" fmla="*/ 105890 w 462279"/>
                <a:gd name="connsiteY28" fmla="*/ 352439 h 443314"/>
                <a:gd name="connsiteX29" fmla="*/ 131177 w 462279"/>
                <a:gd name="connsiteY29" fmla="*/ 325572 h 443314"/>
                <a:gd name="connsiteX30" fmla="*/ 232325 w 462279"/>
                <a:gd name="connsiteY30" fmla="*/ 366663 h 443314"/>
                <a:gd name="connsiteX31" fmla="*/ 332684 w 462279"/>
                <a:gd name="connsiteY31" fmla="*/ 326362 h 443314"/>
                <a:gd name="connsiteX32" fmla="*/ 357180 w 462279"/>
                <a:gd name="connsiteY32" fmla="*/ 352439 h 443314"/>
                <a:gd name="connsiteX33" fmla="*/ 346908 w 462279"/>
                <a:gd name="connsiteY33" fmla="*/ 385628 h 443314"/>
                <a:gd name="connsiteX34" fmla="*/ 404594 w 462279"/>
                <a:gd name="connsiteY34" fmla="*/ 443314 h 443314"/>
                <a:gd name="connsiteX35" fmla="*/ 462280 w 462279"/>
                <a:gd name="connsiteY35" fmla="*/ 385628 h 443314"/>
                <a:gd name="connsiteX36" fmla="*/ 403804 w 462279"/>
                <a:gd name="connsiteY36" fmla="*/ 327152 h 443314"/>
                <a:gd name="connsiteX37" fmla="*/ 403804 w 462279"/>
                <a:gd name="connsiteY37" fmla="*/ 22916 h 443314"/>
                <a:gd name="connsiteX38" fmla="*/ 437783 w 462279"/>
                <a:gd name="connsiteY38" fmla="*/ 56896 h 443314"/>
                <a:gd name="connsiteX39" fmla="*/ 403804 w 462279"/>
                <a:gd name="connsiteY39" fmla="*/ 90876 h 443314"/>
                <a:gd name="connsiteX40" fmla="*/ 369824 w 462279"/>
                <a:gd name="connsiteY40" fmla="*/ 56896 h 443314"/>
                <a:gd name="connsiteX41" fmla="*/ 403804 w 462279"/>
                <a:gd name="connsiteY41" fmla="*/ 22916 h 443314"/>
                <a:gd name="connsiteX42" fmla="*/ 23707 w 462279"/>
                <a:gd name="connsiteY42" fmla="*/ 56896 h 443314"/>
                <a:gd name="connsiteX43" fmla="*/ 57686 w 462279"/>
                <a:gd name="connsiteY43" fmla="*/ 22916 h 443314"/>
                <a:gd name="connsiteX44" fmla="*/ 91666 w 462279"/>
                <a:gd name="connsiteY44" fmla="*/ 56896 h 443314"/>
                <a:gd name="connsiteX45" fmla="*/ 57686 w 462279"/>
                <a:gd name="connsiteY45" fmla="*/ 90876 h 443314"/>
                <a:gd name="connsiteX46" fmla="*/ 23707 w 462279"/>
                <a:gd name="connsiteY46" fmla="*/ 56896 h 443314"/>
                <a:gd name="connsiteX47" fmla="*/ 57686 w 462279"/>
                <a:gd name="connsiteY47" fmla="*/ 419608 h 443314"/>
                <a:gd name="connsiteX48" fmla="*/ 23707 w 462279"/>
                <a:gd name="connsiteY48" fmla="*/ 385628 h 443314"/>
                <a:gd name="connsiteX49" fmla="*/ 57686 w 462279"/>
                <a:gd name="connsiteY49" fmla="*/ 351649 h 443314"/>
                <a:gd name="connsiteX50" fmla="*/ 91666 w 462279"/>
                <a:gd name="connsiteY50" fmla="*/ 385628 h 443314"/>
                <a:gd name="connsiteX51" fmla="*/ 57686 w 462279"/>
                <a:gd name="connsiteY51" fmla="*/ 419608 h 443314"/>
                <a:gd name="connsiteX52" fmla="*/ 230745 w 462279"/>
                <a:gd name="connsiteY52" fmla="*/ 342956 h 443314"/>
                <a:gd name="connsiteX53" fmla="*/ 109051 w 462279"/>
                <a:gd name="connsiteY53" fmla="*/ 221262 h 443314"/>
                <a:gd name="connsiteX54" fmla="*/ 230745 w 462279"/>
                <a:gd name="connsiteY54" fmla="*/ 99568 h 443314"/>
                <a:gd name="connsiteX55" fmla="*/ 352439 w 462279"/>
                <a:gd name="connsiteY55" fmla="*/ 221262 h 443314"/>
                <a:gd name="connsiteX56" fmla="*/ 230745 w 462279"/>
                <a:gd name="connsiteY56" fmla="*/ 342956 h 443314"/>
                <a:gd name="connsiteX57" fmla="*/ 403804 w 462279"/>
                <a:gd name="connsiteY57" fmla="*/ 419608 h 443314"/>
                <a:gd name="connsiteX58" fmla="*/ 369824 w 462279"/>
                <a:gd name="connsiteY58" fmla="*/ 385628 h 443314"/>
                <a:gd name="connsiteX59" fmla="*/ 403804 w 462279"/>
                <a:gd name="connsiteY59" fmla="*/ 351649 h 443314"/>
                <a:gd name="connsiteX60" fmla="*/ 437783 w 462279"/>
                <a:gd name="connsiteY60" fmla="*/ 385628 h 443314"/>
                <a:gd name="connsiteX61" fmla="*/ 403804 w 462279"/>
                <a:gd name="connsiteY61" fmla="*/ 419608 h 443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62279" h="443314">
                  <a:moveTo>
                    <a:pt x="403804" y="327152"/>
                  </a:moveTo>
                  <a:cubicBezTo>
                    <a:pt x="392740" y="327152"/>
                    <a:pt x="382468" y="330313"/>
                    <a:pt x="373775" y="335844"/>
                  </a:cubicBezTo>
                  <a:lnTo>
                    <a:pt x="347698" y="308187"/>
                  </a:lnTo>
                  <a:cubicBezTo>
                    <a:pt x="365873" y="283689"/>
                    <a:pt x="376936" y="253661"/>
                    <a:pt x="376936" y="221262"/>
                  </a:cubicBezTo>
                  <a:cubicBezTo>
                    <a:pt x="376936" y="188863"/>
                    <a:pt x="365873" y="158834"/>
                    <a:pt x="347698" y="134338"/>
                  </a:cubicBezTo>
                  <a:lnTo>
                    <a:pt x="373775" y="106680"/>
                  </a:lnTo>
                  <a:cubicBezTo>
                    <a:pt x="382468" y="112212"/>
                    <a:pt x="392740" y="115372"/>
                    <a:pt x="403804" y="115372"/>
                  </a:cubicBezTo>
                  <a:cubicBezTo>
                    <a:pt x="435412" y="115372"/>
                    <a:pt x="461490" y="89295"/>
                    <a:pt x="461490" y="57686"/>
                  </a:cubicBezTo>
                  <a:cubicBezTo>
                    <a:pt x="461490" y="26077"/>
                    <a:pt x="435412" y="0"/>
                    <a:pt x="403804" y="0"/>
                  </a:cubicBezTo>
                  <a:cubicBezTo>
                    <a:pt x="372195" y="0"/>
                    <a:pt x="346117" y="26077"/>
                    <a:pt x="346117" y="57686"/>
                  </a:cubicBezTo>
                  <a:cubicBezTo>
                    <a:pt x="346117" y="70329"/>
                    <a:pt x="350068" y="81393"/>
                    <a:pt x="356390" y="90876"/>
                  </a:cubicBezTo>
                  <a:lnTo>
                    <a:pt x="331893" y="116953"/>
                  </a:lnTo>
                  <a:cubicBezTo>
                    <a:pt x="305816" y="91666"/>
                    <a:pt x="270256" y="76652"/>
                    <a:pt x="231535" y="76652"/>
                  </a:cubicBezTo>
                  <a:cubicBezTo>
                    <a:pt x="192024" y="76652"/>
                    <a:pt x="156464" y="92456"/>
                    <a:pt x="130387" y="117743"/>
                  </a:cubicBezTo>
                  <a:lnTo>
                    <a:pt x="105100" y="90876"/>
                  </a:lnTo>
                  <a:cubicBezTo>
                    <a:pt x="111421" y="81393"/>
                    <a:pt x="115372" y="70329"/>
                    <a:pt x="115372" y="57686"/>
                  </a:cubicBezTo>
                  <a:cubicBezTo>
                    <a:pt x="115372" y="26077"/>
                    <a:pt x="89295" y="0"/>
                    <a:pt x="57686" y="0"/>
                  </a:cubicBezTo>
                  <a:cubicBezTo>
                    <a:pt x="26077" y="0"/>
                    <a:pt x="0" y="26077"/>
                    <a:pt x="0" y="57686"/>
                  </a:cubicBezTo>
                  <a:cubicBezTo>
                    <a:pt x="0" y="89295"/>
                    <a:pt x="26077" y="115372"/>
                    <a:pt x="57686" y="115372"/>
                  </a:cubicBezTo>
                  <a:cubicBezTo>
                    <a:pt x="68749" y="115372"/>
                    <a:pt x="79022" y="112212"/>
                    <a:pt x="87715" y="106680"/>
                  </a:cubicBezTo>
                  <a:lnTo>
                    <a:pt x="114582" y="135128"/>
                  </a:lnTo>
                  <a:cubicBezTo>
                    <a:pt x="96407" y="159625"/>
                    <a:pt x="86134" y="188863"/>
                    <a:pt x="86134" y="221262"/>
                  </a:cubicBezTo>
                  <a:cubicBezTo>
                    <a:pt x="86134" y="253661"/>
                    <a:pt x="97197" y="283689"/>
                    <a:pt x="115372" y="308187"/>
                  </a:cubicBezTo>
                  <a:lnTo>
                    <a:pt x="88505" y="336634"/>
                  </a:lnTo>
                  <a:cubicBezTo>
                    <a:pt x="79812" y="331103"/>
                    <a:pt x="69540" y="327942"/>
                    <a:pt x="58476" y="327942"/>
                  </a:cubicBezTo>
                  <a:cubicBezTo>
                    <a:pt x="26868" y="327942"/>
                    <a:pt x="790" y="354019"/>
                    <a:pt x="790" y="385628"/>
                  </a:cubicBezTo>
                  <a:cubicBezTo>
                    <a:pt x="790" y="417237"/>
                    <a:pt x="26868" y="443314"/>
                    <a:pt x="58476" y="443314"/>
                  </a:cubicBezTo>
                  <a:cubicBezTo>
                    <a:pt x="90085" y="443314"/>
                    <a:pt x="116163" y="417237"/>
                    <a:pt x="116163" y="385628"/>
                  </a:cubicBezTo>
                  <a:cubicBezTo>
                    <a:pt x="116163" y="372985"/>
                    <a:pt x="112212" y="361922"/>
                    <a:pt x="105890" y="352439"/>
                  </a:cubicBezTo>
                  <a:lnTo>
                    <a:pt x="131177" y="325572"/>
                  </a:lnTo>
                  <a:cubicBezTo>
                    <a:pt x="157254" y="350858"/>
                    <a:pt x="192814" y="366663"/>
                    <a:pt x="232325" y="366663"/>
                  </a:cubicBezTo>
                  <a:cubicBezTo>
                    <a:pt x="271046" y="366663"/>
                    <a:pt x="306606" y="350858"/>
                    <a:pt x="332684" y="326362"/>
                  </a:cubicBezTo>
                  <a:lnTo>
                    <a:pt x="357180" y="352439"/>
                  </a:lnTo>
                  <a:cubicBezTo>
                    <a:pt x="350859" y="361922"/>
                    <a:pt x="346908" y="372985"/>
                    <a:pt x="346908" y="385628"/>
                  </a:cubicBezTo>
                  <a:cubicBezTo>
                    <a:pt x="346908" y="417237"/>
                    <a:pt x="372985" y="443314"/>
                    <a:pt x="404594" y="443314"/>
                  </a:cubicBezTo>
                  <a:cubicBezTo>
                    <a:pt x="436203" y="443314"/>
                    <a:pt x="462280" y="417237"/>
                    <a:pt x="462280" y="385628"/>
                  </a:cubicBezTo>
                  <a:cubicBezTo>
                    <a:pt x="462280" y="354019"/>
                    <a:pt x="435412" y="327152"/>
                    <a:pt x="403804" y="327152"/>
                  </a:cubicBezTo>
                  <a:close/>
                  <a:moveTo>
                    <a:pt x="403804" y="22916"/>
                  </a:moveTo>
                  <a:cubicBezTo>
                    <a:pt x="422769" y="22916"/>
                    <a:pt x="437783" y="37931"/>
                    <a:pt x="437783" y="56896"/>
                  </a:cubicBezTo>
                  <a:cubicBezTo>
                    <a:pt x="437783" y="75861"/>
                    <a:pt x="422769" y="90876"/>
                    <a:pt x="403804" y="90876"/>
                  </a:cubicBezTo>
                  <a:cubicBezTo>
                    <a:pt x="384838" y="90876"/>
                    <a:pt x="369824" y="75861"/>
                    <a:pt x="369824" y="56896"/>
                  </a:cubicBezTo>
                  <a:cubicBezTo>
                    <a:pt x="369824" y="37931"/>
                    <a:pt x="384838" y="22916"/>
                    <a:pt x="403804" y="22916"/>
                  </a:cubicBezTo>
                  <a:close/>
                  <a:moveTo>
                    <a:pt x="23707" y="56896"/>
                  </a:moveTo>
                  <a:cubicBezTo>
                    <a:pt x="23707" y="37931"/>
                    <a:pt x="38721" y="22916"/>
                    <a:pt x="57686" y="22916"/>
                  </a:cubicBezTo>
                  <a:cubicBezTo>
                    <a:pt x="76652" y="22916"/>
                    <a:pt x="91666" y="37931"/>
                    <a:pt x="91666" y="56896"/>
                  </a:cubicBezTo>
                  <a:cubicBezTo>
                    <a:pt x="91666" y="75861"/>
                    <a:pt x="76652" y="90876"/>
                    <a:pt x="57686" y="90876"/>
                  </a:cubicBezTo>
                  <a:cubicBezTo>
                    <a:pt x="38721" y="90876"/>
                    <a:pt x="23707" y="75861"/>
                    <a:pt x="23707" y="56896"/>
                  </a:cubicBezTo>
                  <a:close/>
                  <a:moveTo>
                    <a:pt x="57686" y="419608"/>
                  </a:moveTo>
                  <a:cubicBezTo>
                    <a:pt x="38721" y="419608"/>
                    <a:pt x="23707" y="404594"/>
                    <a:pt x="23707" y="385628"/>
                  </a:cubicBezTo>
                  <a:cubicBezTo>
                    <a:pt x="23707" y="366663"/>
                    <a:pt x="38721" y="351649"/>
                    <a:pt x="57686" y="351649"/>
                  </a:cubicBezTo>
                  <a:cubicBezTo>
                    <a:pt x="76652" y="351649"/>
                    <a:pt x="91666" y="366663"/>
                    <a:pt x="91666" y="385628"/>
                  </a:cubicBezTo>
                  <a:cubicBezTo>
                    <a:pt x="91666" y="404594"/>
                    <a:pt x="76652" y="419608"/>
                    <a:pt x="57686" y="419608"/>
                  </a:cubicBezTo>
                  <a:close/>
                  <a:moveTo>
                    <a:pt x="230745" y="342956"/>
                  </a:moveTo>
                  <a:cubicBezTo>
                    <a:pt x="163576" y="342956"/>
                    <a:pt x="109051" y="288431"/>
                    <a:pt x="109051" y="221262"/>
                  </a:cubicBezTo>
                  <a:cubicBezTo>
                    <a:pt x="109051" y="154093"/>
                    <a:pt x="163576" y="99568"/>
                    <a:pt x="230745" y="99568"/>
                  </a:cubicBezTo>
                  <a:cubicBezTo>
                    <a:pt x="297914" y="99568"/>
                    <a:pt x="352439" y="154093"/>
                    <a:pt x="352439" y="221262"/>
                  </a:cubicBezTo>
                  <a:cubicBezTo>
                    <a:pt x="352439" y="288431"/>
                    <a:pt x="297914" y="342956"/>
                    <a:pt x="230745" y="342956"/>
                  </a:cubicBezTo>
                  <a:close/>
                  <a:moveTo>
                    <a:pt x="403804" y="419608"/>
                  </a:moveTo>
                  <a:cubicBezTo>
                    <a:pt x="384838" y="419608"/>
                    <a:pt x="369824" y="404594"/>
                    <a:pt x="369824" y="385628"/>
                  </a:cubicBezTo>
                  <a:cubicBezTo>
                    <a:pt x="369824" y="366663"/>
                    <a:pt x="384838" y="351649"/>
                    <a:pt x="403804" y="351649"/>
                  </a:cubicBezTo>
                  <a:cubicBezTo>
                    <a:pt x="422769" y="351649"/>
                    <a:pt x="437783" y="366663"/>
                    <a:pt x="437783" y="385628"/>
                  </a:cubicBezTo>
                  <a:cubicBezTo>
                    <a:pt x="437783" y="404594"/>
                    <a:pt x="422769" y="419608"/>
                    <a:pt x="403804" y="41960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6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816946" y="5520717"/>
            <a:ext cx="463860" cy="466231"/>
            <a:chOff x="1816946" y="5520717"/>
            <a:chExt cx="463860" cy="466231"/>
          </a:xfrm>
          <a:solidFill>
            <a:srgbClr val="000000"/>
          </a:solidFill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7D9CE48E-79A3-44C4-B6F5-68E9038A52AC}"/>
                </a:ext>
              </a:extLst>
            </p:cNvPr>
            <p:cNvSpPr/>
            <p:nvPr/>
          </p:nvSpPr>
          <p:spPr>
            <a:xfrm>
              <a:off x="1918885" y="5659006"/>
              <a:ext cx="259192" cy="259192"/>
            </a:xfrm>
            <a:custGeom>
              <a:avLst/>
              <a:gdLst>
                <a:gd name="connsiteX0" fmla="*/ 141450 w 259192"/>
                <a:gd name="connsiteY0" fmla="*/ 0 h 259192"/>
                <a:gd name="connsiteX1" fmla="*/ 129597 w 259192"/>
                <a:gd name="connsiteY1" fmla="*/ 0 h 259192"/>
                <a:gd name="connsiteX2" fmla="*/ 0 w 259192"/>
                <a:gd name="connsiteY2" fmla="*/ 129596 h 259192"/>
                <a:gd name="connsiteX3" fmla="*/ 129597 w 259192"/>
                <a:gd name="connsiteY3" fmla="*/ 259193 h 259192"/>
                <a:gd name="connsiteX4" fmla="*/ 259193 w 259192"/>
                <a:gd name="connsiteY4" fmla="*/ 129596 h 259192"/>
                <a:gd name="connsiteX5" fmla="*/ 259193 w 259192"/>
                <a:gd name="connsiteY5" fmla="*/ 117743 h 259192"/>
                <a:gd name="connsiteX6" fmla="*/ 141450 w 259192"/>
                <a:gd name="connsiteY6" fmla="*/ 117743 h 259192"/>
                <a:gd name="connsiteX7" fmla="*/ 141450 w 259192"/>
                <a:gd name="connsiteY7" fmla="*/ 0 h 259192"/>
                <a:gd name="connsiteX8" fmla="*/ 235486 w 259192"/>
                <a:gd name="connsiteY8" fmla="*/ 142240 h 259192"/>
                <a:gd name="connsiteX9" fmla="*/ 130387 w 259192"/>
                <a:gd name="connsiteY9" fmla="*/ 236276 h 259192"/>
                <a:gd name="connsiteX10" fmla="*/ 24497 w 259192"/>
                <a:gd name="connsiteY10" fmla="*/ 130387 h 259192"/>
                <a:gd name="connsiteX11" fmla="*/ 118533 w 259192"/>
                <a:gd name="connsiteY11" fmla="*/ 25287 h 259192"/>
                <a:gd name="connsiteX12" fmla="*/ 118533 w 259192"/>
                <a:gd name="connsiteY12" fmla="*/ 142240 h 259192"/>
                <a:gd name="connsiteX13" fmla="*/ 235486 w 259192"/>
                <a:gd name="connsiteY13" fmla="*/ 142240 h 259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9192" h="259192">
                  <a:moveTo>
                    <a:pt x="141450" y="0"/>
                  </a:moveTo>
                  <a:lnTo>
                    <a:pt x="129597" y="0"/>
                  </a:lnTo>
                  <a:cubicBezTo>
                    <a:pt x="57686" y="0"/>
                    <a:pt x="0" y="58476"/>
                    <a:pt x="0" y="129596"/>
                  </a:cubicBezTo>
                  <a:cubicBezTo>
                    <a:pt x="0" y="200716"/>
                    <a:pt x="58477" y="259193"/>
                    <a:pt x="129597" y="259193"/>
                  </a:cubicBezTo>
                  <a:cubicBezTo>
                    <a:pt x="200717" y="259193"/>
                    <a:pt x="259193" y="200716"/>
                    <a:pt x="259193" y="129596"/>
                  </a:cubicBezTo>
                  <a:lnTo>
                    <a:pt x="259193" y="117743"/>
                  </a:lnTo>
                  <a:lnTo>
                    <a:pt x="141450" y="117743"/>
                  </a:lnTo>
                  <a:lnTo>
                    <a:pt x="141450" y="0"/>
                  </a:lnTo>
                  <a:close/>
                  <a:moveTo>
                    <a:pt x="235486" y="142240"/>
                  </a:moveTo>
                  <a:cubicBezTo>
                    <a:pt x="229955" y="195185"/>
                    <a:pt x="184912" y="236276"/>
                    <a:pt x="130387" y="236276"/>
                  </a:cubicBezTo>
                  <a:cubicBezTo>
                    <a:pt x="71910" y="236276"/>
                    <a:pt x="24497" y="188863"/>
                    <a:pt x="24497" y="130387"/>
                  </a:cubicBezTo>
                  <a:cubicBezTo>
                    <a:pt x="24497" y="75861"/>
                    <a:pt x="65588" y="30818"/>
                    <a:pt x="118533" y="25287"/>
                  </a:cubicBezTo>
                  <a:lnTo>
                    <a:pt x="118533" y="142240"/>
                  </a:lnTo>
                  <a:lnTo>
                    <a:pt x="235486" y="14224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0603C24-8717-40AA-B0EE-6F91939CD7E7}"/>
                </a:ext>
              </a:extLst>
            </p:cNvPr>
            <p:cNvSpPr/>
            <p:nvPr/>
          </p:nvSpPr>
          <p:spPr>
            <a:xfrm>
              <a:off x="1816946" y="5520717"/>
              <a:ext cx="463860" cy="466231"/>
            </a:xfrm>
            <a:custGeom>
              <a:avLst/>
              <a:gdLst>
                <a:gd name="connsiteX0" fmla="*/ 421188 w 463860"/>
                <a:gd name="connsiteY0" fmla="*/ 128016 h 466231"/>
                <a:gd name="connsiteX1" fmla="*/ 463860 w 463860"/>
                <a:gd name="connsiteY1" fmla="*/ 85344 h 466231"/>
                <a:gd name="connsiteX2" fmla="*/ 421188 w 463860"/>
                <a:gd name="connsiteY2" fmla="*/ 42672 h 466231"/>
                <a:gd name="connsiteX3" fmla="*/ 378516 w 463860"/>
                <a:gd name="connsiteY3" fmla="*/ 85344 h 466231"/>
                <a:gd name="connsiteX4" fmla="*/ 384048 w 463860"/>
                <a:gd name="connsiteY4" fmla="*/ 105889 h 466231"/>
                <a:gd name="connsiteX5" fmla="*/ 366663 w 463860"/>
                <a:gd name="connsiteY5" fmla="*/ 123274 h 466231"/>
                <a:gd name="connsiteX6" fmla="*/ 276578 w 463860"/>
                <a:gd name="connsiteY6" fmla="*/ 75861 h 466231"/>
                <a:gd name="connsiteX7" fmla="*/ 277368 w 463860"/>
                <a:gd name="connsiteY7" fmla="*/ 72701 h 466231"/>
                <a:gd name="connsiteX8" fmla="*/ 277368 w 463860"/>
                <a:gd name="connsiteY8" fmla="*/ 23707 h 466231"/>
                <a:gd name="connsiteX9" fmla="*/ 304236 w 463860"/>
                <a:gd name="connsiteY9" fmla="*/ 23707 h 466231"/>
                <a:gd name="connsiteX10" fmla="*/ 316089 w 463860"/>
                <a:gd name="connsiteY10" fmla="*/ 11853 h 466231"/>
                <a:gd name="connsiteX11" fmla="*/ 304236 w 463860"/>
                <a:gd name="connsiteY11" fmla="*/ 0 h 466231"/>
                <a:gd name="connsiteX12" fmla="*/ 159625 w 463860"/>
                <a:gd name="connsiteY12" fmla="*/ 0 h 466231"/>
                <a:gd name="connsiteX13" fmla="*/ 147772 w 463860"/>
                <a:gd name="connsiteY13" fmla="*/ 11853 h 466231"/>
                <a:gd name="connsiteX14" fmla="*/ 159625 w 463860"/>
                <a:gd name="connsiteY14" fmla="*/ 23707 h 466231"/>
                <a:gd name="connsiteX15" fmla="*/ 186492 w 463860"/>
                <a:gd name="connsiteY15" fmla="*/ 23707 h 466231"/>
                <a:gd name="connsiteX16" fmla="*/ 186492 w 463860"/>
                <a:gd name="connsiteY16" fmla="*/ 72701 h 466231"/>
                <a:gd name="connsiteX17" fmla="*/ 187283 w 463860"/>
                <a:gd name="connsiteY17" fmla="*/ 75861 h 466231"/>
                <a:gd name="connsiteX18" fmla="*/ 97197 w 463860"/>
                <a:gd name="connsiteY18" fmla="*/ 123274 h 466231"/>
                <a:gd name="connsiteX19" fmla="*/ 79812 w 463860"/>
                <a:gd name="connsiteY19" fmla="*/ 105889 h 466231"/>
                <a:gd name="connsiteX20" fmla="*/ 85344 w 463860"/>
                <a:gd name="connsiteY20" fmla="*/ 85344 h 466231"/>
                <a:gd name="connsiteX21" fmla="*/ 42672 w 463860"/>
                <a:gd name="connsiteY21" fmla="*/ 42672 h 466231"/>
                <a:gd name="connsiteX22" fmla="*/ 0 w 463860"/>
                <a:gd name="connsiteY22" fmla="*/ 85344 h 466231"/>
                <a:gd name="connsiteX23" fmla="*/ 42672 w 463860"/>
                <a:gd name="connsiteY23" fmla="*/ 128016 h 466231"/>
                <a:gd name="connsiteX24" fmla="*/ 63218 w 463860"/>
                <a:gd name="connsiteY24" fmla="*/ 122484 h 466231"/>
                <a:gd name="connsiteX25" fmla="*/ 81393 w 463860"/>
                <a:gd name="connsiteY25" fmla="*/ 140659 h 466231"/>
                <a:gd name="connsiteX26" fmla="*/ 34770 w 463860"/>
                <a:gd name="connsiteY26" fmla="*/ 268676 h 466231"/>
                <a:gd name="connsiteX27" fmla="*/ 232325 w 463860"/>
                <a:gd name="connsiteY27" fmla="*/ 466231 h 466231"/>
                <a:gd name="connsiteX28" fmla="*/ 429881 w 463860"/>
                <a:gd name="connsiteY28" fmla="*/ 268676 h 466231"/>
                <a:gd name="connsiteX29" fmla="*/ 383258 w 463860"/>
                <a:gd name="connsiteY29" fmla="*/ 140659 h 466231"/>
                <a:gd name="connsiteX30" fmla="*/ 401433 w 463860"/>
                <a:gd name="connsiteY30" fmla="*/ 122484 h 466231"/>
                <a:gd name="connsiteX31" fmla="*/ 421188 w 463860"/>
                <a:gd name="connsiteY31" fmla="*/ 128016 h 466231"/>
                <a:gd name="connsiteX32" fmla="*/ 421188 w 463860"/>
                <a:gd name="connsiteY32" fmla="*/ 66378 h 466231"/>
                <a:gd name="connsiteX33" fmla="*/ 440154 w 463860"/>
                <a:gd name="connsiteY33" fmla="*/ 85344 h 466231"/>
                <a:gd name="connsiteX34" fmla="*/ 421188 w 463860"/>
                <a:gd name="connsiteY34" fmla="*/ 104309 h 466231"/>
                <a:gd name="connsiteX35" fmla="*/ 402223 w 463860"/>
                <a:gd name="connsiteY35" fmla="*/ 85344 h 466231"/>
                <a:gd name="connsiteX36" fmla="*/ 421188 w 463860"/>
                <a:gd name="connsiteY36" fmla="*/ 66378 h 466231"/>
                <a:gd name="connsiteX37" fmla="*/ 210199 w 463860"/>
                <a:gd name="connsiteY37" fmla="*/ 23707 h 466231"/>
                <a:gd name="connsiteX38" fmla="*/ 252871 w 463860"/>
                <a:gd name="connsiteY38" fmla="*/ 23707 h 466231"/>
                <a:gd name="connsiteX39" fmla="*/ 252871 w 463860"/>
                <a:gd name="connsiteY39" fmla="*/ 71910 h 466231"/>
                <a:gd name="connsiteX40" fmla="*/ 231535 w 463860"/>
                <a:gd name="connsiteY40" fmla="*/ 71120 h 466231"/>
                <a:gd name="connsiteX41" fmla="*/ 210199 w 463860"/>
                <a:gd name="connsiteY41" fmla="*/ 71910 h 466231"/>
                <a:gd name="connsiteX42" fmla="*/ 210199 w 463860"/>
                <a:gd name="connsiteY42" fmla="*/ 23707 h 466231"/>
                <a:gd name="connsiteX43" fmla="*/ 22916 w 463860"/>
                <a:gd name="connsiteY43" fmla="*/ 85344 h 466231"/>
                <a:gd name="connsiteX44" fmla="*/ 41882 w 463860"/>
                <a:gd name="connsiteY44" fmla="*/ 66378 h 466231"/>
                <a:gd name="connsiteX45" fmla="*/ 60847 w 463860"/>
                <a:gd name="connsiteY45" fmla="*/ 85344 h 466231"/>
                <a:gd name="connsiteX46" fmla="*/ 41882 w 463860"/>
                <a:gd name="connsiteY46" fmla="*/ 104309 h 466231"/>
                <a:gd name="connsiteX47" fmla="*/ 22916 w 463860"/>
                <a:gd name="connsiteY47" fmla="*/ 85344 h 466231"/>
                <a:gd name="connsiteX48" fmla="*/ 231535 w 463860"/>
                <a:gd name="connsiteY48" fmla="*/ 442524 h 466231"/>
                <a:gd name="connsiteX49" fmla="*/ 57686 w 463860"/>
                <a:gd name="connsiteY49" fmla="*/ 268676 h 466231"/>
                <a:gd name="connsiteX50" fmla="*/ 231535 w 463860"/>
                <a:gd name="connsiteY50" fmla="*/ 94827 h 466231"/>
                <a:gd name="connsiteX51" fmla="*/ 405384 w 463860"/>
                <a:gd name="connsiteY51" fmla="*/ 268676 h 466231"/>
                <a:gd name="connsiteX52" fmla="*/ 231535 w 463860"/>
                <a:gd name="connsiteY52" fmla="*/ 442524 h 466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63860" h="466231">
                  <a:moveTo>
                    <a:pt x="421188" y="128016"/>
                  </a:moveTo>
                  <a:cubicBezTo>
                    <a:pt x="444895" y="128016"/>
                    <a:pt x="463860" y="109051"/>
                    <a:pt x="463860" y="85344"/>
                  </a:cubicBezTo>
                  <a:cubicBezTo>
                    <a:pt x="463860" y="61637"/>
                    <a:pt x="444895" y="42672"/>
                    <a:pt x="421188" y="42672"/>
                  </a:cubicBezTo>
                  <a:cubicBezTo>
                    <a:pt x="397482" y="42672"/>
                    <a:pt x="378516" y="61637"/>
                    <a:pt x="378516" y="85344"/>
                  </a:cubicBezTo>
                  <a:cubicBezTo>
                    <a:pt x="378516" y="92456"/>
                    <a:pt x="380887" y="99568"/>
                    <a:pt x="384048" y="105889"/>
                  </a:cubicBezTo>
                  <a:lnTo>
                    <a:pt x="366663" y="123274"/>
                  </a:lnTo>
                  <a:cubicBezTo>
                    <a:pt x="342166" y="100358"/>
                    <a:pt x="311348" y="83763"/>
                    <a:pt x="276578" y="75861"/>
                  </a:cubicBezTo>
                  <a:cubicBezTo>
                    <a:pt x="276578" y="75071"/>
                    <a:pt x="277368" y="73491"/>
                    <a:pt x="277368" y="72701"/>
                  </a:cubicBezTo>
                  <a:lnTo>
                    <a:pt x="277368" y="23707"/>
                  </a:lnTo>
                  <a:lnTo>
                    <a:pt x="304236" y="23707"/>
                  </a:lnTo>
                  <a:cubicBezTo>
                    <a:pt x="310557" y="23707"/>
                    <a:pt x="316089" y="18175"/>
                    <a:pt x="316089" y="11853"/>
                  </a:cubicBezTo>
                  <a:cubicBezTo>
                    <a:pt x="316089" y="5532"/>
                    <a:pt x="310557" y="0"/>
                    <a:pt x="304236" y="0"/>
                  </a:cubicBezTo>
                  <a:lnTo>
                    <a:pt x="159625" y="0"/>
                  </a:lnTo>
                  <a:cubicBezTo>
                    <a:pt x="153303" y="0"/>
                    <a:pt x="147772" y="5532"/>
                    <a:pt x="147772" y="11853"/>
                  </a:cubicBezTo>
                  <a:cubicBezTo>
                    <a:pt x="147772" y="18175"/>
                    <a:pt x="153303" y="23707"/>
                    <a:pt x="159625" y="23707"/>
                  </a:cubicBezTo>
                  <a:lnTo>
                    <a:pt x="186492" y="23707"/>
                  </a:lnTo>
                  <a:lnTo>
                    <a:pt x="186492" y="72701"/>
                  </a:lnTo>
                  <a:cubicBezTo>
                    <a:pt x="186492" y="73491"/>
                    <a:pt x="186492" y="75071"/>
                    <a:pt x="187283" y="75861"/>
                  </a:cubicBezTo>
                  <a:cubicBezTo>
                    <a:pt x="153303" y="83763"/>
                    <a:pt x="122484" y="100358"/>
                    <a:pt x="97197" y="123274"/>
                  </a:cubicBezTo>
                  <a:lnTo>
                    <a:pt x="79812" y="105889"/>
                  </a:lnTo>
                  <a:cubicBezTo>
                    <a:pt x="82973" y="99568"/>
                    <a:pt x="85344" y="93246"/>
                    <a:pt x="85344" y="85344"/>
                  </a:cubicBezTo>
                  <a:cubicBezTo>
                    <a:pt x="85344" y="61637"/>
                    <a:pt x="66379" y="42672"/>
                    <a:pt x="42672" y="42672"/>
                  </a:cubicBezTo>
                  <a:cubicBezTo>
                    <a:pt x="18965" y="42672"/>
                    <a:pt x="0" y="61637"/>
                    <a:pt x="0" y="85344"/>
                  </a:cubicBezTo>
                  <a:cubicBezTo>
                    <a:pt x="0" y="109051"/>
                    <a:pt x="18965" y="128016"/>
                    <a:pt x="42672" y="128016"/>
                  </a:cubicBezTo>
                  <a:cubicBezTo>
                    <a:pt x="49784" y="128016"/>
                    <a:pt x="56896" y="125645"/>
                    <a:pt x="63218" y="122484"/>
                  </a:cubicBezTo>
                  <a:lnTo>
                    <a:pt x="81393" y="140659"/>
                  </a:lnTo>
                  <a:cubicBezTo>
                    <a:pt x="52155" y="175429"/>
                    <a:pt x="34770" y="219682"/>
                    <a:pt x="34770" y="268676"/>
                  </a:cubicBezTo>
                  <a:cubicBezTo>
                    <a:pt x="34770" y="377726"/>
                    <a:pt x="123275" y="466231"/>
                    <a:pt x="232325" y="466231"/>
                  </a:cubicBezTo>
                  <a:cubicBezTo>
                    <a:pt x="341376" y="466231"/>
                    <a:pt x="429881" y="377726"/>
                    <a:pt x="429881" y="268676"/>
                  </a:cubicBezTo>
                  <a:cubicBezTo>
                    <a:pt x="429881" y="219682"/>
                    <a:pt x="412496" y="175429"/>
                    <a:pt x="383258" y="140659"/>
                  </a:cubicBezTo>
                  <a:lnTo>
                    <a:pt x="401433" y="122484"/>
                  </a:lnTo>
                  <a:cubicBezTo>
                    <a:pt x="406964" y="125645"/>
                    <a:pt x="413286" y="128016"/>
                    <a:pt x="421188" y="128016"/>
                  </a:cubicBezTo>
                  <a:close/>
                  <a:moveTo>
                    <a:pt x="421188" y="66378"/>
                  </a:moveTo>
                  <a:cubicBezTo>
                    <a:pt x="431461" y="66378"/>
                    <a:pt x="440154" y="75071"/>
                    <a:pt x="440154" y="85344"/>
                  </a:cubicBezTo>
                  <a:cubicBezTo>
                    <a:pt x="440154" y="95617"/>
                    <a:pt x="431461" y="104309"/>
                    <a:pt x="421188" y="104309"/>
                  </a:cubicBezTo>
                  <a:cubicBezTo>
                    <a:pt x="410916" y="104309"/>
                    <a:pt x="402223" y="95617"/>
                    <a:pt x="402223" y="85344"/>
                  </a:cubicBezTo>
                  <a:cubicBezTo>
                    <a:pt x="402223" y="75071"/>
                    <a:pt x="410916" y="66378"/>
                    <a:pt x="421188" y="66378"/>
                  </a:cubicBezTo>
                  <a:close/>
                  <a:moveTo>
                    <a:pt x="210199" y="23707"/>
                  </a:moveTo>
                  <a:lnTo>
                    <a:pt x="252871" y="23707"/>
                  </a:lnTo>
                  <a:lnTo>
                    <a:pt x="252871" y="71910"/>
                  </a:lnTo>
                  <a:cubicBezTo>
                    <a:pt x="245759" y="71120"/>
                    <a:pt x="238647" y="71120"/>
                    <a:pt x="231535" y="71120"/>
                  </a:cubicBezTo>
                  <a:cubicBezTo>
                    <a:pt x="224423" y="71120"/>
                    <a:pt x="217311" y="71910"/>
                    <a:pt x="210199" y="71910"/>
                  </a:cubicBezTo>
                  <a:lnTo>
                    <a:pt x="210199" y="23707"/>
                  </a:lnTo>
                  <a:close/>
                  <a:moveTo>
                    <a:pt x="22916" y="85344"/>
                  </a:moveTo>
                  <a:cubicBezTo>
                    <a:pt x="22916" y="75071"/>
                    <a:pt x="31609" y="66378"/>
                    <a:pt x="41882" y="66378"/>
                  </a:cubicBezTo>
                  <a:cubicBezTo>
                    <a:pt x="52155" y="66378"/>
                    <a:pt x="60847" y="75071"/>
                    <a:pt x="60847" y="85344"/>
                  </a:cubicBezTo>
                  <a:cubicBezTo>
                    <a:pt x="60847" y="95617"/>
                    <a:pt x="52155" y="104309"/>
                    <a:pt x="41882" y="104309"/>
                  </a:cubicBezTo>
                  <a:cubicBezTo>
                    <a:pt x="31609" y="104309"/>
                    <a:pt x="22916" y="95617"/>
                    <a:pt x="22916" y="85344"/>
                  </a:cubicBezTo>
                  <a:close/>
                  <a:moveTo>
                    <a:pt x="231535" y="442524"/>
                  </a:moveTo>
                  <a:cubicBezTo>
                    <a:pt x="135918" y="442524"/>
                    <a:pt x="57686" y="364292"/>
                    <a:pt x="57686" y="268676"/>
                  </a:cubicBezTo>
                  <a:cubicBezTo>
                    <a:pt x="57686" y="173058"/>
                    <a:pt x="135918" y="94827"/>
                    <a:pt x="231535" y="94827"/>
                  </a:cubicBezTo>
                  <a:cubicBezTo>
                    <a:pt x="327152" y="94827"/>
                    <a:pt x="405384" y="173058"/>
                    <a:pt x="405384" y="268676"/>
                  </a:cubicBezTo>
                  <a:cubicBezTo>
                    <a:pt x="405384" y="364292"/>
                    <a:pt x="327942" y="442524"/>
                    <a:pt x="231535" y="44252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43AFD5C4-2E2A-44C7-8BF1-447E297E008D}"/>
              </a:ext>
            </a:extLst>
          </p:cNvPr>
          <p:cNvSpPr/>
          <p:nvPr/>
        </p:nvSpPr>
        <p:spPr>
          <a:xfrm>
            <a:off x="2999909" y="5514109"/>
            <a:ext cx="410915" cy="479160"/>
          </a:xfrm>
          <a:custGeom>
            <a:avLst/>
            <a:gdLst>
              <a:gd name="connsiteX0" fmla="*/ 391160 w 410915"/>
              <a:gd name="connsiteY0" fmla="*/ 173345 h 479160"/>
              <a:gd name="connsiteX1" fmla="*/ 390370 w 410915"/>
              <a:gd name="connsiteY1" fmla="*/ 170184 h 479160"/>
              <a:gd name="connsiteX2" fmla="*/ 410916 w 410915"/>
              <a:gd name="connsiteY2" fmla="*/ 120400 h 479160"/>
              <a:gd name="connsiteX3" fmla="*/ 363502 w 410915"/>
              <a:gd name="connsiteY3" fmla="*/ 54811 h 479160"/>
              <a:gd name="connsiteX4" fmla="*/ 335054 w 410915"/>
              <a:gd name="connsiteY4" fmla="*/ 11349 h 479160"/>
              <a:gd name="connsiteX5" fmla="*/ 292382 w 410915"/>
              <a:gd name="connsiteY5" fmla="*/ 10559 h 479160"/>
              <a:gd name="connsiteX6" fmla="*/ 224423 w 410915"/>
              <a:gd name="connsiteY6" fmla="*/ 7398 h 479160"/>
              <a:gd name="connsiteX7" fmla="*/ 205458 w 410915"/>
              <a:gd name="connsiteY7" fmla="*/ 24783 h 479160"/>
              <a:gd name="connsiteX8" fmla="*/ 186492 w 410915"/>
              <a:gd name="connsiteY8" fmla="*/ 7398 h 479160"/>
              <a:gd name="connsiteX9" fmla="*/ 118533 w 410915"/>
              <a:gd name="connsiteY9" fmla="*/ 10559 h 479160"/>
              <a:gd name="connsiteX10" fmla="*/ 75861 w 410915"/>
              <a:gd name="connsiteY10" fmla="*/ 11349 h 479160"/>
              <a:gd name="connsiteX11" fmla="*/ 47413 w 410915"/>
              <a:gd name="connsiteY11" fmla="*/ 54811 h 479160"/>
              <a:gd name="connsiteX12" fmla="*/ 0 w 410915"/>
              <a:gd name="connsiteY12" fmla="*/ 120400 h 479160"/>
              <a:gd name="connsiteX13" fmla="*/ 7902 w 410915"/>
              <a:gd name="connsiteY13" fmla="*/ 152799 h 479160"/>
              <a:gd name="connsiteX14" fmla="*/ 19756 w 410915"/>
              <a:gd name="connsiteY14" fmla="*/ 169394 h 479160"/>
              <a:gd name="connsiteX15" fmla="*/ 20546 w 410915"/>
              <a:gd name="connsiteY15" fmla="*/ 170184 h 479160"/>
              <a:gd name="connsiteX16" fmla="*/ 17385 w 410915"/>
              <a:gd name="connsiteY16" fmla="*/ 191520 h 479160"/>
              <a:gd name="connsiteX17" fmla="*/ 56106 w 410915"/>
              <a:gd name="connsiteY17" fmla="*/ 253948 h 479160"/>
              <a:gd name="connsiteX18" fmla="*/ 90876 w 410915"/>
              <a:gd name="connsiteY18" fmla="*/ 299780 h 479160"/>
              <a:gd name="connsiteX19" fmla="*/ 111421 w 410915"/>
              <a:gd name="connsiteY19" fmla="*/ 327438 h 479160"/>
              <a:gd name="connsiteX20" fmla="*/ 141450 w 410915"/>
              <a:gd name="connsiteY20" fmla="*/ 354306 h 479160"/>
              <a:gd name="connsiteX21" fmla="*/ 140659 w 410915"/>
              <a:gd name="connsiteY21" fmla="*/ 358257 h 479160"/>
              <a:gd name="connsiteX22" fmla="*/ 140659 w 410915"/>
              <a:gd name="connsiteY22" fmla="*/ 414363 h 479160"/>
              <a:gd name="connsiteX23" fmla="*/ 205458 w 410915"/>
              <a:gd name="connsiteY23" fmla="*/ 479161 h 479160"/>
              <a:gd name="connsiteX24" fmla="*/ 270256 w 410915"/>
              <a:gd name="connsiteY24" fmla="*/ 414363 h 479160"/>
              <a:gd name="connsiteX25" fmla="*/ 270256 w 410915"/>
              <a:gd name="connsiteY25" fmla="*/ 358257 h 479160"/>
              <a:gd name="connsiteX26" fmla="*/ 269466 w 410915"/>
              <a:gd name="connsiteY26" fmla="*/ 354306 h 479160"/>
              <a:gd name="connsiteX27" fmla="*/ 299494 w 410915"/>
              <a:gd name="connsiteY27" fmla="*/ 327438 h 479160"/>
              <a:gd name="connsiteX28" fmla="*/ 320040 w 410915"/>
              <a:gd name="connsiteY28" fmla="*/ 299780 h 479160"/>
              <a:gd name="connsiteX29" fmla="*/ 354810 w 410915"/>
              <a:gd name="connsiteY29" fmla="*/ 253948 h 479160"/>
              <a:gd name="connsiteX30" fmla="*/ 393531 w 410915"/>
              <a:gd name="connsiteY30" fmla="*/ 201003 h 479160"/>
              <a:gd name="connsiteX31" fmla="*/ 391160 w 410915"/>
              <a:gd name="connsiteY31" fmla="*/ 173345 h 479160"/>
              <a:gd name="connsiteX32" fmla="*/ 129596 w 410915"/>
              <a:gd name="connsiteY32" fmla="*/ 312424 h 479160"/>
              <a:gd name="connsiteX33" fmla="*/ 128806 w 410915"/>
              <a:gd name="connsiteY33" fmla="*/ 311634 h 479160"/>
              <a:gd name="connsiteX34" fmla="*/ 123274 w 410915"/>
              <a:gd name="connsiteY34" fmla="*/ 307683 h 479160"/>
              <a:gd name="connsiteX35" fmla="*/ 113002 w 410915"/>
              <a:gd name="connsiteY35" fmla="*/ 291878 h 479160"/>
              <a:gd name="connsiteX36" fmla="*/ 113002 w 410915"/>
              <a:gd name="connsiteY36" fmla="*/ 291088 h 479160"/>
              <a:gd name="connsiteX37" fmla="*/ 102729 w 410915"/>
              <a:gd name="connsiteY37" fmla="*/ 279235 h 479160"/>
              <a:gd name="connsiteX38" fmla="*/ 78232 w 410915"/>
              <a:gd name="connsiteY38" fmla="*/ 246835 h 479160"/>
              <a:gd name="connsiteX39" fmla="*/ 78232 w 410915"/>
              <a:gd name="connsiteY39" fmla="*/ 246045 h 479160"/>
              <a:gd name="connsiteX40" fmla="*/ 69539 w 410915"/>
              <a:gd name="connsiteY40" fmla="*/ 234192 h 479160"/>
              <a:gd name="connsiteX41" fmla="*/ 39511 w 410915"/>
              <a:gd name="connsiteY41" fmla="*/ 191520 h 479160"/>
              <a:gd name="connsiteX42" fmla="*/ 40301 w 410915"/>
              <a:gd name="connsiteY42" fmla="*/ 183618 h 479160"/>
              <a:gd name="connsiteX43" fmla="*/ 86134 w 410915"/>
              <a:gd name="connsiteY43" fmla="*/ 193891 h 479160"/>
              <a:gd name="connsiteX44" fmla="*/ 86924 w 410915"/>
              <a:gd name="connsiteY44" fmla="*/ 193891 h 479160"/>
              <a:gd name="connsiteX45" fmla="*/ 98778 w 410915"/>
              <a:gd name="connsiteY45" fmla="*/ 182828 h 479160"/>
              <a:gd name="connsiteX46" fmla="*/ 87714 w 410915"/>
              <a:gd name="connsiteY46" fmla="*/ 170184 h 479160"/>
              <a:gd name="connsiteX47" fmla="*/ 34770 w 410915"/>
              <a:gd name="connsiteY47" fmla="*/ 152009 h 479160"/>
              <a:gd name="connsiteX48" fmla="*/ 22126 w 410915"/>
              <a:gd name="connsiteY48" fmla="*/ 120400 h 479160"/>
              <a:gd name="connsiteX49" fmla="*/ 58476 w 410915"/>
              <a:gd name="connsiteY49" fmla="*/ 76938 h 479160"/>
              <a:gd name="connsiteX50" fmla="*/ 66379 w 410915"/>
              <a:gd name="connsiteY50" fmla="*/ 72987 h 479160"/>
              <a:gd name="connsiteX51" fmla="*/ 68749 w 410915"/>
              <a:gd name="connsiteY51" fmla="*/ 64294 h 479160"/>
              <a:gd name="connsiteX52" fmla="*/ 84554 w 410915"/>
              <a:gd name="connsiteY52" fmla="*/ 33475 h 479160"/>
              <a:gd name="connsiteX53" fmla="*/ 108260 w 410915"/>
              <a:gd name="connsiteY53" fmla="*/ 34266 h 479160"/>
              <a:gd name="connsiteX54" fmla="*/ 122484 w 410915"/>
              <a:gd name="connsiteY54" fmla="*/ 35056 h 479160"/>
              <a:gd name="connsiteX55" fmla="*/ 173059 w 410915"/>
              <a:gd name="connsiteY55" fmla="*/ 28734 h 479160"/>
              <a:gd name="connsiteX56" fmla="*/ 192024 w 410915"/>
              <a:gd name="connsiteY56" fmla="*/ 67455 h 479160"/>
              <a:gd name="connsiteX57" fmla="*/ 192024 w 410915"/>
              <a:gd name="connsiteY57" fmla="*/ 147268 h 479160"/>
              <a:gd name="connsiteX58" fmla="*/ 173849 w 410915"/>
              <a:gd name="connsiteY58" fmla="*/ 136995 h 479160"/>
              <a:gd name="connsiteX59" fmla="*/ 157254 w 410915"/>
              <a:gd name="connsiteY59" fmla="*/ 138575 h 479160"/>
              <a:gd name="connsiteX60" fmla="*/ 158834 w 410915"/>
              <a:gd name="connsiteY60" fmla="*/ 155170 h 479160"/>
              <a:gd name="connsiteX61" fmla="*/ 192024 w 410915"/>
              <a:gd name="connsiteY61" fmla="*/ 171764 h 479160"/>
              <a:gd name="connsiteX62" fmla="*/ 192024 w 410915"/>
              <a:gd name="connsiteY62" fmla="*/ 312424 h 479160"/>
              <a:gd name="connsiteX63" fmla="*/ 176219 w 410915"/>
              <a:gd name="connsiteY63" fmla="*/ 339291 h 479160"/>
              <a:gd name="connsiteX64" fmla="*/ 129596 w 410915"/>
              <a:gd name="connsiteY64" fmla="*/ 312424 h 479160"/>
              <a:gd name="connsiteX65" fmla="*/ 204668 w 410915"/>
              <a:gd name="connsiteY65" fmla="*/ 455454 h 479160"/>
              <a:gd name="connsiteX66" fmla="*/ 164366 w 410915"/>
              <a:gd name="connsiteY66" fmla="*/ 418314 h 479160"/>
              <a:gd name="connsiteX67" fmla="*/ 244969 w 410915"/>
              <a:gd name="connsiteY67" fmla="*/ 418314 h 479160"/>
              <a:gd name="connsiteX68" fmla="*/ 204668 w 410915"/>
              <a:gd name="connsiteY68" fmla="*/ 455454 h 479160"/>
              <a:gd name="connsiteX69" fmla="*/ 245759 w 410915"/>
              <a:gd name="connsiteY69" fmla="*/ 394607 h 479160"/>
              <a:gd name="connsiteX70" fmla="*/ 164366 w 410915"/>
              <a:gd name="connsiteY70" fmla="*/ 394607 h 479160"/>
              <a:gd name="connsiteX71" fmla="*/ 164366 w 410915"/>
              <a:gd name="connsiteY71" fmla="*/ 362208 h 479160"/>
              <a:gd name="connsiteX72" fmla="*/ 169898 w 410915"/>
              <a:gd name="connsiteY72" fmla="*/ 362998 h 479160"/>
              <a:gd name="connsiteX73" fmla="*/ 184912 w 410915"/>
              <a:gd name="connsiteY73" fmla="*/ 360628 h 479160"/>
              <a:gd name="connsiteX74" fmla="*/ 204668 w 410915"/>
              <a:gd name="connsiteY74" fmla="*/ 346404 h 479160"/>
              <a:gd name="connsiteX75" fmla="*/ 224423 w 410915"/>
              <a:gd name="connsiteY75" fmla="*/ 360628 h 479160"/>
              <a:gd name="connsiteX76" fmla="*/ 239437 w 410915"/>
              <a:gd name="connsiteY76" fmla="*/ 362998 h 479160"/>
              <a:gd name="connsiteX77" fmla="*/ 244969 w 410915"/>
              <a:gd name="connsiteY77" fmla="*/ 362208 h 479160"/>
              <a:gd name="connsiteX78" fmla="*/ 244969 w 410915"/>
              <a:gd name="connsiteY78" fmla="*/ 394607 h 479160"/>
              <a:gd name="connsiteX79" fmla="*/ 339796 w 410915"/>
              <a:gd name="connsiteY79" fmla="*/ 233402 h 479160"/>
              <a:gd name="connsiteX80" fmla="*/ 331103 w 410915"/>
              <a:gd name="connsiteY80" fmla="*/ 245255 h 479160"/>
              <a:gd name="connsiteX81" fmla="*/ 331103 w 410915"/>
              <a:gd name="connsiteY81" fmla="*/ 246835 h 479160"/>
              <a:gd name="connsiteX82" fmla="*/ 306606 w 410915"/>
              <a:gd name="connsiteY82" fmla="*/ 278444 h 479160"/>
              <a:gd name="connsiteX83" fmla="*/ 296333 w 410915"/>
              <a:gd name="connsiteY83" fmla="*/ 290298 h 479160"/>
              <a:gd name="connsiteX84" fmla="*/ 296333 w 410915"/>
              <a:gd name="connsiteY84" fmla="*/ 291088 h 479160"/>
              <a:gd name="connsiteX85" fmla="*/ 293172 w 410915"/>
              <a:gd name="connsiteY85" fmla="*/ 300571 h 479160"/>
              <a:gd name="connsiteX86" fmla="*/ 267885 w 410915"/>
              <a:gd name="connsiteY86" fmla="*/ 276864 h 479160"/>
              <a:gd name="connsiteX87" fmla="*/ 253661 w 410915"/>
              <a:gd name="connsiteY87" fmla="*/ 267381 h 479160"/>
              <a:gd name="connsiteX88" fmla="*/ 244179 w 410915"/>
              <a:gd name="connsiteY88" fmla="*/ 281605 h 479160"/>
              <a:gd name="connsiteX89" fmla="*/ 273417 w 410915"/>
              <a:gd name="connsiteY89" fmla="*/ 319536 h 479160"/>
              <a:gd name="connsiteX90" fmla="*/ 232325 w 410915"/>
              <a:gd name="connsiteY90" fmla="*/ 337711 h 479160"/>
              <a:gd name="connsiteX91" fmla="*/ 216521 w 410915"/>
              <a:gd name="connsiteY91" fmla="*/ 310844 h 479160"/>
              <a:gd name="connsiteX92" fmla="*/ 216521 w 410915"/>
              <a:gd name="connsiteY92" fmla="*/ 171764 h 479160"/>
              <a:gd name="connsiteX93" fmla="*/ 250500 w 410915"/>
              <a:gd name="connsiteY93" fmla="*/ 158331 h 479160"/>
              <a:gd name="connsiteX94" fmla="*/ 252081 w 410915"/>
              <a:gd name="connsiteY94" fmla="*/ 141736 h 479160"/>
              <a:gd name="connsiteX95" fmla="*/ 235486 w 410915"/>
              <a:gd name="connsiteY95" fmla="*/ 140155 h 479160"/>
              <a:gd name="connsiteX96" fmla="*/ 216521 w 410915"/>
              <a:gd name="connsiteY96" fmla="*/ 148848 h 479160"/>
              <a:gd name="connsiteX97" fmla="*/ 216521 w 410915"/>
              <a:gd name="connsiteY97" fmla="*/ 67455 h 479160"/>
              <a:gd name="connsiteX98" fmla="*/ 235486 w 410915"/>
              <a:gd name="connsiteY98" fmla="*/ 28734 h 479160"/>
              <a:gd name="connsiteX99" fmla="*/ 253661 w 410915"/>
              <a:gd name="connsiteY99" fmla="*/ 24783 h 479160"/>
              <a:gd name="connsiteX100" fmla="*/ 286060 w 410915"/>
              <a:gd name="connsiteY100" fmla="*/ 35056 h 479160"/>
              <a:gd name="connsiteX101" fmla="*/ 300284 w 410915"/>
              <a:gd name="connsiteY101" fmla="*/ 34266 h 479160"/>
              <a:gd name="connsiteX102" fmla="*/ 323991 w 410915"/>
              <a:gd name="connsiteY102" fmla="*/ 33475 h 479160"/>
              <a:gd name="connsiteX103" fmla="*/ 339796 w 410915"/>
              <a:gd name="connsiteY103" fmla="*/ 64294 h 479160"/>
              <a:gd name="connsiteX104" fmla="*/ 342166 w 410915"/>
              <a:gd name="connsiteY104" fmla="*/ 72987 h 479160"/>
              <a:gd name="connsiteX105" fmla="*/ 350068 w 410915"/>
              <a:gd name="connsiteY105" fmla="*/ 76938 h 479160"/>
              <a:gd name="connsiteX106" fmla="*/ 386419 w 410915"/>
              <a:gd name="connsiteY106" fmla="*/ 120400 h 479160"/>
              <a:gd name="connsiteX107" fmla="*/ 375356 w 410915"/>
              <a:gd name="connsiteY107" fmla="*/ 151219 h 479160"/>
              <a:gd name="connsiteX108" fmla="*/ 328732 w 410915"/>
              <a:gd name="connsiteY108" fmla="*/ 128302 h 479160"/>
              <a:gd name="connsiteX109" fmla="*/ 314508 w 410915"/>
              <a:gd name="connsiteY109" fmla="*/ 136995 h 479160"/>
              <a:gd name="connsiteX110" fmla="*/ 323201 w 410915"/>
              <a:gd name="connsiteY110" fmla="*/ 151219 h 479160"/>
              <a:gd name="connsiteX111" fmla="*/ 365083 w 410915"/>
              <a:gd name="connsiteY111" fmla="*/ 175715 h 479160"/>
              <a:gd name="connsiteX112" fmla="*/ 367453 w 410915"/>
              <a:gd name="connsiteY112" fmla="*/ 182038 h 479160"/>
              <a:gd name="connsiteX113" fmla="*/ 368243 w 410915"/>
              <a:gd name="connsiteY113" fmla="*/ 192310 h 479160"/>
              <a:gd name="connsiteX114" fmla="*/ 339796 w 410915"/>
              <a:gd name="connsiteY114" fmla="*/ 233402 h 47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10915" h="479160">
                <a:moveTo>
                  <a:pt x="391160" y="173345"/>
                </a:moveTo>
                <a:cubicBezTo>
                  <a:pt x="391160" y="172555"/>
                  <a:pt x="390370" y="170974"/>
                  <a:pt x="390370" y="170184"/>
                </a:cubicBezTo>
                <a:cubicBezTo>
                  <a:pt x="403803" y="157540"/>
                  <a:pt x="410916" y="139365"/>
                  <a:pt x="410916" y="120400"/>
                </a:cubicBezTo>
                <a:cubicBezTo>
                  <a:pt x="410916" y="89581"/>
                  <a:pt x="390370" y="62714"/>
                  <a:pt x="363502" y="54811"/>
                </a:cubicBezTo>
                <a:cubicBezTo>
                  <a:pt x="361922" y="36636"/>
                  <a:pt x="351649" y="20042"/>
                  <a:pt x="335054" y="11349"/>
                </a:cubicBezTo>
                <a:cubicBezTo>
                  <a:pt x="320830" y="3447"/>
                  <a:pt x="305026" y="3447"/>
                  <a:pt x="292382" y="10559"/>
                </a:cubicBezTo>
                <a:cubicBezTo>
                  <a:pt x="268676" y="-2085"/>
                  <a:pt x="244179" y="-3665"/>
                  <a:pt x="224423" y="7398"/>
                </a:cubicBezTo>
                <a:cubicBezTo>
                  <a:pt x="216521" y="11349"/>
                  <a:pt x="210199" y="17671"/>
                  <a:pt x="205458" y="24783"/>
                </a:cubicBezTo>
                <a:cubicBezTo>
                  <a:pt x="200716" y="17671"/>
                  <a:pt x="193604" y="11349"/>
                  <a:pt x="186492" y="7398"/>
                </a:cubicBezTo>
                <a:cubicBezTo>
                  <a:pt x="166737" y="-3665"/>
                  <a:pt x="142240" y="-2085"/>
                  <a:pt x="118533" y="10559"/>
                </a:cubicBezTo>
                <a:cubicBezTo>
                  <a:pt x="105890" y="3447"/>
                  <a:pt x="90085" y="4238"/>
                  <a:pt x="75861" y="11349"/>
                </a:cubicBezTo>
                <a:cubicBezTo>
                  <a:pt x="59267" y="20042"/>
                  <a:pt x="48994" y="35846"/>
                  <a:pt x="47413" y="54811"/>
                </a:cubicBezTo>
                <a:cubicBezTo>
                  <a:pt x="19756" y="62714"/>
                  <a:pt x="0" y="88791"/>
                  <a:pt x="0" y="120400"/>
                </a:cubicBezTo>
                <a:cubicBezTo>
                  <a:pt x="0" y="131463"/>
                  <a:pt x="2371" y="142526"/>
                  <a:pt x="7902" y="152799"/>
                </a:cubicBezTo>
                <a:cubicBezTo>
                  <a:pt x="8692" y="155170"/>
                  <a:pt x="11853" y="162282"/>
                  <a:pt x="19756" y="169394"/>
                </a:cubicBezTo>
                <a:cubicBezTo>
                  <a:pt x="19756" y="169394"/>
                  <a:pt x="20546" y="170184"/>
                  <a:pt x="20546" y="170184"/>
                </a:cubicBezTo>
                <a:cubicBezTo>
                  <a:pt x="18175" y="177296"/>
                  <a:pt x="17385" y="184408"/>
                  <a:pt x="17385" y="191520"/>
                </a:cubicBezTo>
                <a:cubicBezTo>
                  <a:pt x="17385" y="219178"/>
                  <a:pt x="33189" y="243675"/>
                  <a:pt x="56106" y="253948"/>
                </a:cubicBezTo>
                <a:cubicBezTo>
                  <a:pt x="58476" y="275284"/>
                  <a:pt x="71910" y="293459"/>
                  <a:pt x="90876" y="299780"/>
                </a:cubicBezTo>
                <a:cubicBezTo>
                  <a:pt x="93246" y="311634"/>
                  <a:pt x="101148" y="321906"/>
                  <a:pt x="111421" y="327438"/>
                </a:cubicBezTo>
                <a:cubicBezTo>
                  <a:pt x="120904" y="339291"/>
                  <a:pt x="131177" y="348774"/>
                  <a:pt x="141450" y="354306"/>
                </a:cubicBezTo>
                <a:cubicBezTo>
                  <a:pt x="140659" y="355886"/>
                  <a:pt x="140659" y="356676"/>
                  <a:pt x="140659" y="358257"/>
                </a:cubicBezTo>
                <a:lnTo>
                  <a:pt x="140659" y="414363"/>
                </a:lnTo>
                <a:cubicBezTo>
                  <a:pt x="140659" y="449923"/>
                  <a:pt x="169898" y="479161"/>
                  <a:pt x="205458" y="479161"/>
                </a:cubicBezTo>
                <a:cubicBezTo>
                  <a:pt x="241018" y="479161"/>
                  <a:pt x="270256" y="449923"/>
                  <a:pt x="270256" y="414363"/>
                </a:cubicBezTo>
                <a:lnTo>
                  <a:pt x="270256" y="358257"/>
                </a:lnTo>
                <a:cubicBezTo>
                  <a:pt x="270256" y="356676"/>
                  <a:pt x="270256" y="355096"/>
                  <a:pt x="269466" y="354306"/>
                </a:cubicBezTo>
                <a:cubicBezTo>
                  <a:pt x="279739" y="347984"/>
                  <a:pt x="290011" y="339291"/>
                  <a:pt x="299494" y="327438"/>
                </a:cubicBezTo>
                <a:cubicBezTo>
                  <a:pt x="309767" y="321906"/>
                  <a:pt x="317669" y="311634"/>
                  <a:pt x="320040" y="299780"/>
                </a:cubicBezTo>
                <a:cubicBezTo>
                  <a:pt x="339005" y="292669"/>
                  <a:pt x="352439" y="275284"/>
                  <a:pt x="354810" y="253948"/>
                </a:cubicBezTo>
                <a:cubicBezTo>
                  <a:pt x="375356" y="244465"/>
                  <a:pt x="390370" y="224709"/>
                  <a:pt x="393531" y="201003"/>
                </a:cubicBezTo>
                <a:cubicBezTo>
                  <a:pt x="393531" y="197051"/>
                  <a:pt x="395111" y="185989"/>
                  <a:pt x="391160" y="173345"/>
                </a:cubicBezTo>
                <a:close/>
                <a:moveTo>
                  <a:pt x="129596" y="312424"/>
                </a:moveTo>
                <a:lnTo>
                  <a:pt x="128806" y="311634"/>
                </a:lnTo>
                <a:cubicBezTo>
                  <a:pt x="127226" y="310053"/>
                  <a:pt x="125645" y="308473"/>
                  <a:pt x="123274" y="307683"/>
                </a:cubicBezTo>
                <a:cubicBezTo>
                  <a:pt x="116953" y="305312"/>
                  <a:pt x="113002" y="298990"/>
                  <a:pt x="113002" y="291878"/>
                </a:cubicBezTo>
                <a:cubicBezTo>
                  <a:pt x="113002" y="291878"/>
                  <a:pt x="113002" y="291088"/>
                  <a:pt x="113002" y="291088"/>
                </a:cubicBezTo>
                <a:cubicBezTo>
                  <a:pt x="113002" y="285556"/>
                  <a:pt x="109051" y="280025"/>
                  <a:pt x="102729" y="279235"/>
                </a:cubicBezTo>
                <a:cubicBezTo>
                  <a:pt x="88505" y="276864"/>
                  <a:pt x="78232" y="263430"/>
                  <a:pt x="78232" y="246835"/>
                </a:cubicBezTo>
                <a:cubicBezTo>
                  <a:pt x="78232" y="246835"/>
                  <a:pt x="78232" y="246045"/>
                  <a:pt x="78232" y="246045"/>
                </a:cubicBezTo>
                <a:cubicBezTo>
                  <a:pt x="78232" y="240514"/>
                  <a:pt x="75071" y="235773"/>
                  <a:pt x="69539" y="234192"/>
                </a:cubicBezTo>
                <a:cubicBezTo>
                  <a:pt x="52154" y="229451"/>
                  <a:pt x="39511" y="212066"/>
                  <a:pt x="39511" y="191520"/>
                </a:cubicBezTo>
                <a:cubicBezTo>
                  <a:pt x="39511" y="188359"/>
                  <a:pt x="39511" y="185989"/>
                  <a:pt x="40301" y="183618"/>
                </a:cubicBezTo>
                <a:cubicBezTo>
                  <a:pt x="51364" y="188359"/>
                  <a:pt x="66379" y="192310"/>
                  <a:pt x="86134" y="193891"/>
                </a:cubicBezTo>
                <a:cubicBezTo>
                  <a:pt x="86134" y="193891"/>
                  <a:pt x="86924" y="193891"/>
                  <a:pt x="86924" y="193891"/>
                </a:cubicBezTo>
                <a:cubicBezTo>
                  <a:pt x="93246" y="193891"/>
                  <a:pt x="97988" y="189149"/>
                  <a:pt x="98778" y="182828"/>
                </a:cubicBezTo>
                <a:cubicBezTo>
                  <a:pt x="99568" y="176506"/>
                  <a:pt x="94036" y="170974"/>
                  <a:pt x="87714" y="170184"/>
                </a:cubicBezTo>
                <a:cubicBezTo>
                  <a:pt x="57686" y="167813"/>
                  <a:pt x="41882" y="159121"/>
                  <a:pt x="34770" y="152009"/>
                </a:cubicBezTo>
                <a:cubicBezTo>
                  <a:pt x="26868" y="144106"/>
                  <a:pt x="22126" y="132253"/>
                  <a:pt x="22126" y="120400"/>
                </a:cubicBezTo>
                <a:cubicBezTo>
                  <a:pt x="22126" y="97484"/>
                  <a:pt x="37931" y="78518"/>
                  <a:pt x="58476" y="76938"/>
                </a:cubicBezTo>
                <a:cubicBezTo>
                  <a:pt x="61637" y="76938"/>
                  <a:pt x="64798" y="75358"/>
                  <a:pt x="66379" y="72987"/>
                </a:cubicBezTo>
                <a:cubicBezTo>
                  <a:pt x="68749" y="70616"/>
                  <a:pt x="69539" y="67455"/>
                  <a:pt x="68749" y="64294"/>
                </a:cubicBezTo>
                <a:cubicBezTo>
                  <a:pt x="67169" y="48490"/>
                  <a:pt x="75861" y="38217"/>
                  <a:pt x="84554" y="33475"/>
                </a:cubicBezTo>
                <a:cubicBezTo>
                  <a:pt x="93246" y="28734"/>
                  <a:pt x="101939" y="29524"/>
                  <a:pt x="108260" y="34266"/>
                </a:cubicBezTo>
                <a:cubicBezTo>
                  <a:pt x="112211" y="37427"/>
                  <a:pt x="117743" y="38217"/>
                  <a:pt x="122484" y="35056"/>
                </a:cubicBezTo>
                <a:cubicBezTo>
                  <a:pt x="140659" y="23203"/>
                  <a:pt x="159625" y="21622"/>
                  <a:pt x="173059" y="28734"/>
                </a:cubicBezTo>
                <a:cubicBezTo>
                  <a:pt x="184912" y="35056"/>
                  <a:pt x="192024" y="49280"/>
                  <a:pt x="192024" y="67455"/>
                </a:cubicBezTo>
                <a:lnTo>
                  <a:pt x="192024" y="147268"/>
                </a:lnTo>
                <a:cubicBezTo>
                  <a:pt x="186492" y="145687"/>
                  <a:pt x="180171" y="141736"/>
                  <a:pt x="173849" y="136995"/>
                </a:cubicBezTo>
                <a:cubicBezTo>
                  <a:pt x="169108" y="133044"/>
                  <a:pt x="161205" y="133834"/>
                  <a:pt x="157254" y="138575"/>
                </a:cubicBezTo>
                <a:cubicBezTo>
                  <a:pt x="153303" y="143316"/>
                  <a:pt x="154093" y="151219"/>
                  <a:pt x="158834" y="155170"/>
                </a:cubicBezTo>
                <a:cubicBezTo>
                  <a:pt x="169898" y="163862"/>
                  <a:pt x="180961" y="169394"/>
                  <a:pt x="192024" y="171764"/>
                </a:cubicBezTo>
                <a:lnTo>
                  <a:pt x="192024" y="312424"/>
                </a:lnTo>
                <a:cubicBezTo>
                  <a:pt x="192024" y="325858"/>
                  <a:pt x="185702" y="335340"/>
                  <a:pt x="176219" y="339291"/>
                </a:cubicBezTo>
                <a:cubicBezTo>
                  <a:pt x="163576" y="342453"/>
                  <a:pt x="145401" y="332970"/>
                  <a:pt x="129596" y="312424"/>
                </a:cubicBezTo>
                <a:close/>
                <a:moveTo>
                  <a:pt x="204668" y="455454"/>
                </a:moveTo>
                <a:cubicBezTo>
                  <a:pt x="183331" y="455454"/>
                  <a:pt x="165947" y="438860"/>
                  <a:pt x="164366" y="418314"/>
                </a:cubicBezTo>
                <a:lnTo>
                  <a:pt x="244969" y="418314"/>
                </a:lnTo>
                <a:cubicBezTo>
                  <a:pt x="243388" y="438860"/>
                  <a:pt x="226003" y="455454"/>
                  <a:pt x="204668" y="455454"/>
                </a:cubicBezTo>
                <a:close/>
                <a:moveTo>
                  <a:pt x="245759" y="394607"/>
                </a:moveTo>
                <a:lnTo>
                  <a:pt x="164366" y="394607"/>
                </a:lnTo>
                <a:lnTo>
                  <a:pt x="164366" y="362208"/>
                </a:lnTo>
                <a:cubicBezTo>
                  <a:pt x="165947" y="362208"/>
                  <a:pt x="168317" y="362998"/>
                  <a:pt x="169898" y="362998"/>
                </a:cubicBezTo>
                <a:cubicBezTo>
                  <a:pt x="174639" y="362998"/>
                  <a:pt x="180171" y="362208"/>
                  <a:pt x="184912" y="360628"/>
                </a:cubicBezTo>
                <a:cubicBezTo>
                  <a:pt x="192814" y="358257"/>
                  <a:pt x="199926" y="352725"/>
                  <a:pt x="204668" y="346404"/>
                </a:cubicBezTo>
                <a:cubicBezTo>
                  <a:pt x="210199" y="352725"/>
                  <a:pt x="216521" y="358257"/>
                  <a:pt x="224423" y="360628"/>
                </a:cubicBezTo>
                <a:cubicBezTo>
                  <a:pt x="229164" y="362208"/>
                  <a:pt x="233906" y="362998"/>
                  <a:pt x="239437" y="362998"/>
                </a:cubicBezTo>
                <a:cubicBezTo>
                  <a:pt x="241018" y="362998"/>
                  <a:pt x="243388" y="362998"/>
                  <a:pt x="244969" y="362208"/>
                </a:cubicBezTo>
                <a:lnTo>
                  <a:pt x="244969" y="394607"/>
                </a:lnTo>
                <a:close/>
                <a:moveTo>
                  <a:pt x="339796" y="233402"/>
                </a:moveTo>
                <a:cubicBezTo>
                  <a:pt x="334264" y="234982"/>
                  <a:pt x="331103" y="239724"/>
                  <a:pt x="331103" y="245255"/>
                </a:cubicBezTo>
                <a:cubicBezTo>
                  <a:pt x="331103" y="245255"/>
                  <a:pt x="331103" y="246835"/>
                  <a:pt x="331103" y="246835"/>
                </a:cubicBezTo>
                <a:cubicBezTo>
                  <a:pt x="331103" y="262640"/>
                  <a:pt x="320830" y="276074"/>
                  <a:pt x="306606" y="278444"/>
                </a:cubicBezTo>
                <a:cubicBezTo>
                  <a:pt x="301074" y="279235"/>
                  <a:pt x="296333" y="284766"/>
                  <a:pt x="296333" y="290298"/>
                </a:cubicBezTo>
                <a:cubicBezTo>
                  <a:pt x="296333" y="290298"/>
                  <a:pt x="296333" y="291088"/>
                  <a:pt x="296333" y="291088"/>
                </a:cubicBezTo>
                <a:cubicBezTo>
                  <a:pt x="296333" y="294249"/>
                  <a:pt x="295543" y="298200"/>
                  <a:pt x="293172" y="300571"/>
                </a:cubicBezTo>
                <a:cubicBezTo>
                  <a:pt x="285270" y="299780"/>
                  <a:pt x="271836" y="296620"/>
                  <a:pt x="267885" y="276864"/>
                </a:cubicBezTo>
                <a:cubicBezTo>
                  <a:pt x="266305" y="270542"/>
                  <a:pt x="259983" y="266591"/>
                  <a:pt x="253661" y="267381"/>
                </a:cubicBezTo>
                <a:cubicBezTo>
                  <a:pt x="247339" y="268962"/>
                  <a:pt x="243388" y="275284"/>
                  <a:pt x="244179" y="281605"/>
                </a:cubicBezTo>
                <a:cubicBezTo>
                  <a:pt x="248920" y="302941"/>
                  <a:pt x="260773" y="314004"/>
                  <a:pt x="273417" y="319536"/>
                </a:cubicBezTo>
                <a:cubicBezTo>
                  <a:pt x="259193" y="334550"/>
                  <a:pt x="244179" y="341662"/>
                  <a:pt x="232325" y="337711"/>
                </a:cubicBezTo>
                <a:cubicBezTo>
                  <a:pt x="222843" y="334550"/>
                  <a:pt x="216521" y="324278"/>
                  <a:pt x="216521" y="310844"/>
                </a:cubicBezTo>
                <a:lnTo>
                  <a:pt x="216521" y="171764"/>
                </a:lnTo>
                <a:cubicBezTo>
                  <a:pt x="231535" y="170184"/>
                  <a:pt x="243388" y="163862"/>
                  <a:pt x="250500" y="158331"/>
                </a:cubicBezTo>
                <a:cubicBezTo>
                  <a:pt x="255242" y="154380"/>
                  <a:pt x="256032" y="146478"/>
                  <a:pt x="252081" y="141736"/>
                </a:cubicBezTo>
                <a:cubicBezTo>
                  <a:pt x="248130" y="136995"/>
                  <a:pt x="240228" y="136204"/>
                  <a:pt x="235486" y="140155"/>
                </a:cubicBezTo>
                <a:cubicBezTo>
                  <a:pt x="234696" y="140946"/>
                  <a:pt x="227584" y="146478"/>
                  <a:pt x="216521" y="148848"/>
                </a:cubicBezTo>
                <a:lnTo>
                  <a:pt x="216521" y="67455"/>
                </a:lnTo>
                <a:cubicBezTo>
                  <a:pt x="216521" y="49280"/>
                  <a:pt x="222843" y="35846"/>
                  <a:pt x="235486" y="28734"/>
                </a:cubicBezTo>
                <a:cubicBezTo>
                  <a:pt x="241018" y="25573"/>
                  <a:pt x="246549" y="24783"/>
                  <a:pt x="253661" y="24783"/>
                </a:cubicBezTo>
                <a:cubicBezTo>
                  <a:pt x="263934" y="24783"/>
                  <a:pt x="274997" y="28734"/>
                  <a:pt x="286060" y="35056"/>
                </a:cubicBezTo>
                <a:cubicBezTo>
                  <a:pt x="290011" y="38217"/>
                  <a:pt x="296333" y="37427"/>
                  <a:pt x="300284" y="34266"/>
                </a:cubicBezTo>
                <a:cubicBezTo>
                  <a:pt x="306606" y="28734"/>
                  <a:pt x="315299" y="28734"/>
                  <a:pt x="323991" y="33475"/>
                </a:cubicBezTo>
                <a:cubicBezTo>
                  <a:pt x="332683" y="38217"/>
                  <a:pt x="341376" y="48490"/>
                  <a:pt x="339796" y="64294"/>
                </a:cubicBezTo>
                <a:cubicBezTo>
                  <a:pt x="339796" y="67455"/>
                  <a:pt x="340586" y="70616"/>
                  <a:pt x="342166" y="72987"/>
                </a:cubicBezTo>
                <a:cubicBezTo>
                  <a:pt x="344537" y="75358"/>
                  <a:pt x="346908" y="76938"/>
                  <a:pt x="350068" y="76938"/>
                </a:cubicBezTo>
                <a:cubicBezTo>
                  <a:pt x="370614" y="78518"/>
                  <a:pt x="386419" y="97484"/>
                  <a:pt x="386419" y="120400"/>
                </a:cubicBezTo>
                <a:cubicBezTo>
                  <a:pt x="386419" y="132253"/>
                  <a:pt x="382467" y="142526"/>
                  <a:pt x="375356" y="151219"/>
                </a:cubicBezTo>
                <a:cubicBezTo>
                  <a:pt x="364292" y="140946"/>
                  <a:pt x="349278" y="133044"/>
                  <a:pt x="328732" y="128302"/>
                </a:cubicBezTo>
                <a:cubicBezTo>
                  <a:pt x="322411" y="126722"/>
                  <a:pt x="316089" y="130673"/>
                  <a:pt x="314508" y="136995"/>
                </a:cubicBezTo>
                <a:cubicBezTo>
                  <a:pt x="312928" y="143316"/>
                  <a:pt x="316879" y="149638"/>
                  <a:pt x="323201" y="151219"/>
                </a:cubicBezTo>
                <a:cubicBezTo>
                  <a:pt x="343747" y="155960"/>
                  <a:pt x="357971" y="164653"/>
                  <a:pt x="365083" y="175715"/>
                </a:cubicBezTo>
                <a:cubicBezTo>
                  <a:pt x="366663" y="178086"/>
                  <a:pt x="367453" y="179666"/>
                  <a:pt x="367453" y="182038"/>
                </a:cubicBezTo>
                <a:cubicBezTo>
                  <a:pt x="368243" y="185198"/>
                  <a:pt x="368243" y="188359"/>
                  <a:pt x="368243" y="192310"/>
                </a:cubicBezTo>
                <a:cubicBezTo>
                  <a:pt x="369824" y="211275"/>
                  <a:pt x="357180" y="228660"/>
                  <a:pt x="339796" y="233402"/>
                </a:cubicBez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DAC6FB7-5CD8-4264-BA66-D7A42E7830B6}"/>
              </a:ext>
            </a:extLst>
          </p:cNvPr>
          <p:cNvSpPr/>
          <p:nvPr/>
        </p:nvSpPr>
        <p:spPr>
          <a:xfrm>
            <a:off x="4197886" y="5534941"/>
            <a:ext cx="326361" cy="437783"/>
          </a:xfrm>
          <a:custGeom>
            <a:avLst/>
            <a:gdLst>
              <a:gd name="connsiteX0" fmla="*/ 285270 w 326361"/>
              <a:gd name="connsiteY0" fmla="*/ 109051 h 437783"/>
              <a:gd name="connsiteX1" fmla="*/ 285270 w 326361"/>
              <a:gd name="connsiteY1" fmla="*/ 23707 h 437783"/>
              <a:gd name="connsiteX2" fmla="*/ 326362 w 326361"/>
              <a:gd name="connsiteY2" fmla="*/ 23707 h 437783"/>
              <a:gd name="connsiteX3" fmla="*/ 326362 w 326361"/>
              <a:gd name="connsiteY3" fmla="*/ 0 h 437783"/>
              <a:gd name="connsiteX4" fmla="*/ 0 w 326361"/>
              <a:gd name="connsiteY4" fmla="*/ 0 h 437783"/>
              <a:gd name="connsiteX5" fmla="*/ 0 w 326361"/>
              <a:gd name="connsiteY5" fmla="*/ 23707 h 437783"/>
              <a:gd name="connsiteX6" fmla="*/ 41092 w 326361"/>
              <a:gd name="connsiteY6" fmla="*/ 23707 h 437783"/>
              <a:gd name="connsiteX7" fmla="*/ 41092 w 326361"/>
              <a:gd name="connsiteY7" fmla="*/ 109051 h 437783"/>
              <a:gd name="connsiteX8" fmla="*/ 110631 w 326361"/>
              <a:gd name="connsiteY8" fmla="*/ 218892 h 437783"/>
              <a:gd name="connsiteX9" fmla="*/ 41092 w 326361"/>
              <a:gd name="connsiteY9" fmla="*/ 328732 h 437783"/>
              <a:gd name="connsiteX10" fmla="*/ 41092 w 326361"/>
              <a:gd name="connsiteY10" fmla="*/ 414077 h 437783"/>
              <a:gd name="connsiteX11" fmla="*/ 0 w 326361"/>
              <a:gd name="connsiteY11" fmla="*/ 414077 h 437783"/>
              <a:gd name="connsiteX12" fmla="*/ 0 w 326361"/>
              <a:gd name="connsiteY12" fmla="*/ 437783 h 437783"/>
              <a:gd name="connsiteX13" fmla="*/ 326362 w 326361"/>
              <a:gd name="connsiteY13" fmla="*/ 437783 h 437783"/>
              <a:gd name="connsiteX14" fmla="*/ 326362 w 326361"/>
              <a:gd name="connsiteY14" fmla="*/ 414077 h 437783"/>
              <a:gd name="connsiteX15" fmla="*/ 285270 w 326361"/>
              <a:gd name="connsiteY15" fmla="*/ 414077 h 437783"/>
              <a:gd name="connsiteX16" fmla="*/ 285270 w 326361"/>
              <a:gd name="connsiteY16" fmla="*/ 328732 h 437783"/>
              <a:gd name="connsiteX17" fmla="*/ 215731 w 326361"/>
              <a:gd name="connsiteY17" fmla="*/ 218892 h 437783"/>
              <a:gd name="connsiteX18" fmla="*/ 285270 w 326361"/>
              <a:gd name="connsiteY18" fmla="*/ 109051 h 437783"/>
              <a:gd name="connsiteX19" fmla="*/ 261564 w 326361"/>
              <a:gd name="connsiteY19" fmla="*/ 23707 h 437783"/>
              <a:gd name="connsiteX20" fmla="*/ 261564 w 326361"/>
              <a:gd name="connsiteY20" fmla="*/ 105890 h 437783"/>
              <a:gd name="connsiteX21" fmla="*/ 230745 w 326361"/>
              <a:gd name="connsiteY21" fmla="*/ 85344 h 437783"/>
              <a:gd name="connsiteX22" fmla="*/ 158835 w 326361"/>
              <a:gd name="connsiteY22" fmla="*/ 90876 h 437783"/>
              <a:gd name="connsiteX23" fmla="*/ 105890 w 326361"/>
              <a:gd name="connsiteY23" fmla="*/ 95617 h 437783"/>
              <a:gd name="connsiteX24" fmla="*/ 64798 w 326361"/>
              <a:gd name="connsiteY24" fmla="*/ 56896 h 437783"/>
              <a:gd name="connsiteX25" fmla="*/ 64798 w 326361"/>
              <a:gd name="connsiteY25" fmla="*/ 23707 h 437783"/>
              <a:gd name="connsiteX26" fmla="*/ 261564 w 326361"/>
              <a:gd name="connsiteY26" fmla="*/ 23707 h 437783"/>
              <a:gd name="connsiteX27" fmla="*/ 64798 w 326361"/>
              <a:gd name="connsiteY27" fmla="*/ 414077 h 437783"/>
              <a:gd name="connsiteX28" fmla="*/ 64798 w 326361"/>
              <a:gd name="connsiteY28" fmla="*/ 370614 h 437783"/>
              <a:gd name="connsiteX29" fmla="*/ 133548 w 326361"/>
              <a:gd name="connsiteY29" fmla="*/ 349278 h 437783"/>
              <a:gd name="connsiteX30" fmla="*/ 199136 w 326361"/>
              <a:gd name="connsiteY30" fmla="*/ 349278 h 437783"/>
              <a:gd name="connsiteX31" fmla="*/ 218892 w 326361"/>
              <a:gd name="connsiteY31" fmla="*/ 361132 h 437783"/>
              <a:gd name="connsiteX32" fmla="*/ 262354 w 326361"/>
              <a:gd name="connsiteY32" fmla="*/ 380097 h 437783"/>
              <a:gd name="connsiteX33" fmla="*/ 262354 w 326361"/>
              <a:gd name="connsiteY33" fmla="*/ 414077 h 437783"/>
              <a:gd name="connsiteX34" fmla="*/ 64798 w 326361"/>
              <a:gd name="connsiteY34" fmla="*/ 414077 h 437783"/>
              <a:gd name="connsiteX35" fmla="*/ 261564 w 326361"/>
              <a:gd name="connsiteY35" fmla="*/ 328732 h 437783"/>
              <a:gd name="connsiteX36" fmla="*/ 261564 w 326361"/>
              <a:gd name="connsiteY36" fmla="*/ 356390 h 437783"/>
              <a:gd name="connsiteX37" fmla="*/ 230745 w 326361"/>
              <a:gd name="connsiteY37" fmla="*/ 341376 h 437783"/>
              <a:gd name="connsiteX38" fmla="*/ 210199 w 326361"/>
              <a:gd name="connsiteY38" fmla="*/ 328732 h 437783"/>
              <a:gd name="connsiteX39" fmla="*/ 121694 w 326361"/>
              <a:gd name="connsiteY39" fmla="*/ 328732 h 437783"/>
              <a:gd name="connsiteX40" fmla="*/ 65589 w 326361"/>
              <a:gd name="connsiteY40" fmla="*/ 346117 h 437783"/>
              <a:gd name="connsiteX41" fmla="*/ 65589 w 326361"/>
              <a:gd name="connsiteY41" fmla="*/ 328732 h 437783"/>
              <a:gd name="connsiteX42" fmla="*/ 163576 w 326361"/>
              <a:gd name="connsiteY42" fmla="*/ 230745 h 437783"/>
              <a:gd name="connsiteX43" fmla="*/ 261564 w 326361"/>
              <a:gd name="connsiteY43" fmla="*/ 328732 h 437783"/>
              <a:gd name="connsiteX44" fmla="*/ 162786 w 326361"/>
              <a:gd name="connsiteY44" fmla="*/ 207038 h 437783"/>
              <a:gd name="connsiteX45" fmla="*/ 64798 w 326361"/>
              <a:gd name="connsiteY45" fmla="*/ 109051 h 437783"/>
              <a:gd name="connsiteX46" fmla="*/ 64798 w 326361"/>
              <a:gd name="connsiteY46" fmla="*/ 96407 h 437783"/>
              <a:gd name="connsiteX47" fmla="*/ 97197 w 326361"/>
              <a:gd name="connsiteY47" fmla="*/ 117743 h 437783"/>
              <a:gd name="connsiteX48" fmla="*/ 168317 w 326361"/>
              <a:gd name="connsiteY48" fmla="*/ 113002 h 437783"/>
              <a:gd name="connsiteX49" fmla="*/ 256822 w 326361"/>
              <a:gd name="connsiteY49" fmla="*/ 138289 h 437783"/>
              <a:gd name="connsiteX50" fmla="*/ 162786 w 326361"/>
              <a:gd name="connsiteY50" fmla="*/ 207038 h 437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26361" h="437783">
                <a:moveTo>
                  <a:pt x="285270" y="109051"/>
                </a:moveTo>
                <a:lnTo>
                  <a:pt x="285270" y="23707"/>
                </a:lnTo>
                <a:lnTo>
                  <a:pt x="326362" y="23707"/>
                </a:lnTo>
                <a:lnTo>
                  <a:pt x="326362" y="0"/>
                </a:lnTo>
                <a:lnTo>
                  <a:pt x="0" y="0"/>
                </a:lnTo>
                <a:lnTo>
                  <a:pt x="0" y="23707"/>
                </a:lnTo>
                <a:lnTo>
                  <a:pt x="41092" y="23707"/>
                </a:lnTo>
                <a:lnTo>
                  <a:pt x="41092" y="109051"/>
                </a:lnTo>
                <a:cubicBezTo>
                  <a:pt x="41092" y="157254"/>
                  <a:pt x="69540" y="199926"/>
                  <a:pt x="110631" y="218892"/>
                </a:cubicBezTo>
                <a:cubicBezTo>
                  <a:pt x="69540" y="238647"/>
                  <a:pt x="41092" y="280529"/>
                  <a:pt x="41092" y="328732"/>
                </a:cubicBezTo>
                <a:lnTo>
                  <a:pt x="41092" y="414077"/>
                </a:lnTo>
                <a:lnTo>
                  <a:pt x="0" y="414077"/>
                </a:lnTo>
                <a:lnTo>
                  <a:pt x="0" y="437783"/>
                </a:lnTo>
                <a:lnTo>
                  <a:pt x="326362" y="437783"/>
                </a:lnTo>
                <a:lnTo>
                  <a:pt x="326362" y="414077"/>
                </a:lnTo>
                <a:lnTo>
                  <a:pt x="285270" y="414077"/>
                </a:lnTo>
                <a:lnTo>
                  <a:pt x="285270" y="328732"/>
                </a:lnTo>
                <a:cubicBezTo>
                  <a:pt x="285270" y="280529"/>
                  <a:pt x="256822" y="237857"/>
                  <a:pt x="215731" y="218892"/>
                </a:cubicBezTo>
                <a:cubicBezTo>
                  <a:pt x="256822" y="199136"/>
                  <a:pt x="285270" y="157254"/>
                  <a:pt x="285270" y="109051"/>
                </a:cubicBezTo>
                <a:close/>
                <a:moveTo>
                  <a:pt x="261564" y="23707"/>
                </a:moveTo>
                <a:lnTo>
                  <a:pt x="261564" y="105890"/>
                </a:lnTo>
                <a:cubicBezTo>
                  <a:pt x="253661" y="97988"/>
                  <a:pt x="243389" y="90086"/>
                  <a:pt x="230745" y="85344"/>
                </a:cubicBezTo>
                <a:cubicBezTo>
                  <a:pt x="208619" y="77442"/>
                  <a:pt x="184912" y="79022"/>
                  <a:pt x="158835" y="90876"/>
                </a:cubicBezTo>
                <a:cubicBezTo>
                  <a:pt x="139869" y="99568"/>
                  <a:pt x="121694" y="101148"/>
                  <a:pt x="105890" y="95617"/>
                </a:cubicBezTo>
                <a:cubicBezTo>
                  <a:pt x="82183" y="86924"/>
                  <a:pt x="68749" y="64008"/>
                  <a:pt x="64798" y="56896"/>
                </a:cubicBezTo>
                <a:lnTo>
                  <a:pt x="64798" y="23707"/>
                </a:lnTo>
                <a:lnTo>
                  <a:pt x="261564" y="23707"/>
                </a:lnTo>
                <a:close/>
                <a:moveTo>
                  <a:pt x="64798" y="414077"/>
                </a:moveTo>
                <a:lnTo>
                  <a:pt x="64798" y="370614"/>
                </a:lnTo>
                <a:cubicBezTo>
                  <a:pt x="81393" y="367453"/>
                  <a:pt x="114582" y="361132"/>
                  <a:pt x="133548" y="349278"/>
                </a:cubicBezTo>
                <a:cubicBezTo>
                  <a:pt x="153303" y="337425"/>
                  <a:pt x="175429" y="337425"/>
                  <a:pt x="199136" y="349278"/>
                </a:cubicBezTo>
                <a:cubicBezTo>
                  <a:pt x="206248" y="353229"/>
                  <a:pt x="212570" y="357181"/>
                  <a:pt x="218892" y="361132"/>
                </a:cubicBezTo>
                <a:cubicBezTo>
                  <a:pt x="233116" y="369824"/>
                  <a:pt x="246549" y="378517"/>
                  <a:pt x="262354" y="380097"/>
                </a:cubicBezTo>
                <a:lnTo>
                  <a:pt x="262354" y="414077"/>
                </a:lnTo>
                <a:lnTo>
                  <a:pt x="64798" y="414077"/>
                </a:lnTo>
                <a:close/>
                <a:moveTo>
                  <a:pt x="261564" y="328732"/>
                </a:moveTo>
                <a:lnTo>
                  <a:pt x="261564" y="356390"/>
                </a:lnTo>
                <a:cubicBezTo>
                  <a:pt x="252871" y="354810"/>
                  <a:pt x="244179" y="350068"/>
                  <a:pt x="230745" y="341376"/>
                </a:cubicBezTo>
                <a:cubicBezTo>
                  <a:pt x="224423" y="337425"/>
                  <a:pt x="217311" y="332683"/>
                  <a:pt x="210199" y="328732"/>
                </a:cubicBezTo>
                <a:cubicBezTo>
                  <a:pt x="179381" y="312138"/>
                  <a:pt x="148562" y="312138"/>
                  <a:pt x="121694" y="328732"/>
                </a:cubicBezTo>
                <a:cubicBezTo>
                  <a:pt x="108261" y="336634"/>
                  <a:pt x="82973" y="342957"/>
                  <a:pt x="65589" y="346117"/>
                </a:cubicBezTo>
                <a:lnTo>
                  <a:pt x="65589" y="328732"/>
                </a:lnTo>
                <a:cubicBezTo>
                  <a:pt x="65589" y="274207"/>
                  <a:pt x="109841" y="230745"/>
                  <a:pt x="163576" y="230745"/>
                </a:cubicBezTo>
                <a:cubicBezTo>
                  <a:pt x="217311" y="230745"/>
                  <a:pt x="261564" y="274997"/>
                  <a:pt x="261564" y="328732"/>
                </a:cubicBezTo>
                <a:close/>
                <a:moveTo>
                  <a:pt x="162786" y="207038"/>
                </a:moveTo>
                <a:cubicBezTo>
                  <a:pt x="108261" y="207038"/>
                  <a:pt x="64798" y="162786"/>
                  <a:pt x="64798" y="109051"/>
                </a:cubicBezTo>
                <a:lnTo>
                  <a:pt x="64798" y="96407"/>
                </a:lnTo>
                <a:cubicBezTo>
                  <a:pt x="72701" y="105099"/>
                  <a:pt x="83764" y="113002"/>
                  <a:pt x="97197" y="117743"/>
                </a:cubicBezTo>
                <a:cubicBezTo>
                  <a:pt x="119324" y="126436"/>
                  <a:pt x="143030" y="124065"/>
                  <a:pt x="168317" y="113002"/>
                </a:cubicBezTo>
                <a:cubicBezTo>
                  <a:pt x="222843" y="87714"/>
                  <a:pt x="249710" y="125646"/>
                  <a:pt x="256822" y="138289"/>
                </a:cubicBezTo>
                <a:cubicBezTo>
                  <a:pt x="244179" y="177800"/>
                  <a:pt x="207038" y="207038"/>
                  <a:pt x="162786" y="207038"/>
                </a:cubicBez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71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5280380" y="5512105"/>
            <a:ext cx="474243" cy="483535"/>
            <a:chOff x="5280380" y="5512105"/>
            <a:chExt cx="474243" cy="483535"/>
          </a:xfrm>
          <a:solidFill>
            <a:srgbClr val="000000"/>
          </a:solidFill>
        </p:grpSpPr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7F13F53A-4FC1-41DE-B42D-B0D25375D5BE}"/>
                </a:ext>
              </a:extLst>
            </p:cNvPr>
            <p:cNvSpPr/>
            <p:nvPr/>
          </p:nvSpPr>
          <p:spPr>
            <a:xfrm>
              <a:off x="5280380" y="5512105"/>
              <a:ext cx="474243" cy="483535"/>
            </a:xfrm>
            <a:custGeom>
              <a:avLst/>
              <a:gdLst>
                <a:gd name="connsiteX0" fmla="*/ 462390 w 474243"/>
                <a:gd name="connsiteY0" fmla="*/ 205377 h 483535"/>
                <a:gd name="connsiteX1" fmla="*/ 452907 w 474243"/>
                <a:gd name="connsiteY1" fmla="*/ 196685 h 483535"/>
                <a:gd name="connsiteX2" fmla="*/ 403914 w 474243"/>
                <a:gd name="connsiteY2" fmla="*/ 195104 h 483535"/>
                <a:gd name="connsiteX3" fmla="*/ 270366 w 474243"/>
                <a:gd name="connsiteY3" fmla="*/ 67878 h 483535"/>
                <a:gd name="connsiteX4" fmla="*/ 266415 w 474243"/>
                <a:gd name="connsiteY4" fmla="*/ 18885 h 483535"/>
                <a:gd name="connsiteX5" fmla="*/ 256932 w 474243"/>
                <a:gd name="connsiteY5" fmla="*/ 10192 h 483535"/>
                <a:gd name="connsiteX6" fmla="*/ 204778 w 474243"/>
                <a:gd name="connsiteY6" fmla="*/ 11772 h 483535"/>
                <a:gd name="connsiteX7" fmla="*/ 122594 w 474243"/>
                <a:gd name="connsiteY7" fmla="*/ 97907 h 483535"/>
                <a:gd name="connsiteX8" fmla="*/ 124175 w 474243"/>
                <a:gd name="connsiteY8" fmla="*/ 150061 h 483535"/>
                <a:gd name="connsiteX9" fmla="*/ 133658 w 474243"/>
                <a:gd name="connsiteY9" fmla="*/ 158754 h 483535"/>
                <a:gd name="connsiteX10" fmla="*/ 158945 w 474243"/>
                <a:gd name="connsiteY10" fmla="*/ 169027 h 483535"/>
                <a:gd name="connsiteX11" fmla="*/ 182652 w 474243"/>
                <a:gd name="connsiteY11" fmla="*/ 160335 h 483535"/>
                <a:gd name="connsiteX12" fmla="*/ 216631 w 474243"/>
                <a:gd name="connsiteY12" fmla="*/ 192733 h 483535"/>
                <a:gd name="connsiteX13" fmla="*/ 160525 w 474243"/>
                <a:gd name="connsiteY13" fmla="*/ 251210 h 483535"/>
                <a:gd name="connsiteX14" fmla="*/ 150252 w 474243"/>
                <a:gd name="connsiteY14" fmla="*/ 241727 h 483535"/>
                <a:gd name="connsiteX15" fmla="*/ 16705 w 474243"/>
                <a:gd name="connsiteY15" fmla="*/ 381597 h 483535"/>
                <a:gd name="connsiteX16" fmla="*/ 18285 w 474243"/>
                <a:gd name="connsiteY16" fmla="*/ 466941 h 483535"/>
                <a:gd name="connsiteX17" fmla="*/ 60167 w 474243"/>
                <a:gd name="connsiteY17" fmla="*/ 483535 h 483535"/>
                <a:gd name="connsiteX18" fmla="*/ 104419 w 474243"/>
                <a:gd name="connsiteY18" fmla="*/ 464570 h 483535"/>
                <a:gd name="connsiteX19" fmla="*/ 237967 w 474243"/>
                <a:gd name="connsiteY19" fmla="*/ 324701 h 483535"/>
                <a:gd name="connsiteX20" fmla="*/ 226114 w 474243"/>
                <a:gd name="connsiteY20" fmla="*/ 313637 h 483535"/>
                <a:gd name="connsiteX21" fmla="*/ 282219 w 474243"/>
                <a:gd name="connsiteY21" fmla="*/ 255161 h 483535"/>
                <a:gd name="connsiteX22" fmla="*/ 316199 w 474243"/>
                <a:gd name="connsiteY22" fmla="*/ 287560 h 483535"/>
                <a:gd name="connsiteX23" fmla="*/ 320150 w 474243"/>
                <a:gd name="connsiteY23" fmla="*/ 336554 h 483535"/>
                <a:gd name="connsiteX24" fmla="*/ 329633 w 474243"/>
                <a:gd name="connsiteY24" fmla="*/ 345246 h 483535"/>
                <a:gd name="connsiteX25" fmla="*/ 354920 w 474243"/>
                <a:gd name="connsiteY25" fmla="*/ 355519 h 483535"/>
                <a:gd name="connsiteX26" fmla="*/ 355710 w 474243"/>
                <a:gd name="connsiteY26" fmla="*/ 355519 h 483535"/>
                <a:gd name="connsiteX27" fmla="*/ 381787 w 474243"/>
                <a:gd name="connsiteY27" fmla="*/ 344456 h 483535"/>
                <a:gd name="connsiteX28" fmla="*/ 463971 w 474243"/>
                <a:gd name="connsiteY28" fmla="*/ 258322 h 483535"/>
                <a:gd name="connsiteX29" fmla="*/ 474243 w 474243"/>
                <a:gd name="connsiteY29" fmla="*/ 232245 h 483535"/>
                <a:gd name="connsiteX30" fmla="*/ 462390 w 474243"/>
                <a:gd name="connsiteY30" fmla="*/ 205377 h 483535"/>
                <a:gd name="connsiteX31" fmla="*/ 149462 w 474243"/>
                <a:gd name="connsiteY31" fmla="*/ 141369 h 483535"/>
                <a:gd name="connsiteX32" fmla="*/ 139979 w 474243"/>
                <a:gd name="connsiteY32" fmla="*/ 132677 h 483535"/>
                <a:gd name="connsiteX33" fmla="*/ 139189 w 474243"/>
                <a:gd name="connsiteY33" fmla="*/ 114501 h 483535"/>
                <a:gd name="connsiteX34" fmla="*/ 221372 w 474243"/>
                <a:gd name="connsiteY34" fmla="*/ 28367 h 483535"/>
                <a:gd name="connsiteX35" fmla="*/ 239547 w 474243"/>
                <a:gd name="connsiteY35" fmla="*/ 27577 h 483535"/>
                <a:gd name="connsiteX36" fmla="*/ 249030 w 474243"/>
                <a:gd name="connsiteY36" fmla="*/ 36270 h 483535"/>
                <a:gd name="connsiteX37" fmla="*/ 249821 w 474243"/>
                <a:gd name="connsiteY37" fmla="*/ 54445 h 483535"/>
                <a:gd name="connsiteX38" fmla="*/ 208729 w 474243"/>
                <a:gd name="connsiteY38" fmla="*/ 97117 h 483535"/>
                <a:gd name="connsiteX39" fmla="*/ 167637 w 474243"/>
                <a:gd name="connsiteY39" fmla="*/ 139789 h 483535"/>
                <a:gd name="connsiteX40" fmla="*/ 149462 w 474243"/>
                <a:gd name="connsiteY40" fmla="*/ 141369 h 483535"/>
                <a:gd name="connsiteX41" fmla="*/ 87034 w 474243"/>
                <a:gd name="connsiteY41" fmla="*/ 447975 h 483535"/>
                <a:gd name="connsiteX42" fmla="*/ 34880 w 474243"/>
                <a:gd name="connsiteY42" fmla="*/ 449556 h 483535"/>
                <a:gd name="connsiteX43" fmla="*/ 34090 w 474243"/>
                <a:gd name="connsiteY43" fmla="*/ 397401 h 483535"/>
                <a:gd name="connsiteX44" fmla="*/ 151043 w 474243"/>
                <a:gd name="connsiteY44" fmla="*/ 274917 h 483535"/>
                <a:gd name="connsiteX45" fmla="*/ 203987 w 474243"/>
                <a:gd name="connsiteY45" fmla="*/ 325491 h 483535"/>
                <a:gd name="connsiteX46" fmla="*/ 87034 w 474243"/>
                <a:gd name="connsiteY46" fmla="*/ 447975 h 483535"/>
                <a:gd name="connsiteX47" fmla="*/ 208729 w 474243"/>
                <a:gd name="connsiteY47" fmla="*/ 297043 h 483535"/>
                <a:gd name="connsiteX48" fmla="*/ 207148 w 474243"/>
                <a:gd name="connsiteY48" fmla="*/ 295462 h 483535"/>
                <a:gd name="connsiteX49" fmla="*/ 177910 w 474243"/>
                <a:gd name="connsiteY49" fmla="*/ 267015 h 483535"/>
                <a:gd name="connsiteX50" fmla="*/ 234016 w 474243"/>
                <a:gd name="connsiteY50" fmla="*/ 208538 h 483535"/>
                <a:gd name="connsiteX51" fmla="*/ 264834 w 474243"/>
                <a:gd name="connsiteY51" fmla="*/ 238566 h 483535"/>
                <a:gd name="connsiteX52" fmla="*/ 208729 w 474243"/>
                <a:gd name="connsiteY52" fmla="*/ 297043 h 483535"/>
                <a:gd name="connsiteX53" fmla="*/ 232436 w 474243"/>
                <a:gd name="connsiteY53" fmla="*/ 175349 h 483535"/>
                <a:gd name="connsiteX54" fmla="*/ 232436 w 474243"/>
                <a:gd name="connsiteY54" fmla="*/ 175349 h 483535"/>
                <a:gd name="connsiteX55" fmla="*/ 198456 w 474243"/>
                <a:gd name="connsiteY55" fmla="*/ 142950 h 483535"/>
                <a:gd name="connsiteX56" fmla="*/ 226114 w 474243"/>
                <a:gd name="connsiteY56" fmla="*/ 113711 h 483535"/>
                <a:gd name="connsiteX57" fmla="*/ 253772 w 474243"/>
                <a:gd name="connsiteY57" fmla="*/ 84473 h 483535"/>
                <a:gd name="connsiteX58" fmla="*/ 386529 w 474243"/>
                <a:gd name="connsiteY58" fmla="*/ 210908 h 483535"/>
                <a:gd name="connsiteX59" fmla="*/ 358871 w 474243"/>
                <a:gd name="connsiteY59" fmla="*/ 240147 h 483535"/>
                <a:gd name="connsiteX60" fmla="*/ 331213 w 474243"/>
                <a:gd name="connsiteY60" fmla="*/ 269385 h 483535"/>
                <a:gd name="connsiteX61" fmla="*/ 297234 w 474243"/>
                <a:gd name="connsiteY61" fmla="*/ 236986 h 483535"/>
                <a:gd name="connsiteX62" fmla="*/ 297234 w 474243"/>
                <a:gd name="connsiteY62" fmla="*/ 236986 h 483535"/>
                <a:gd name="connsiteX63" fmla="*/ 232436 w 474243"/>
                <a:gd name="connsiteY63" fmla="*/ 175349 h 483535"/>
                <a:gd name="connsiteX64" fmla="*/ 446586 w 474243"/>
                <a:gd name="connsiteY64" fmla="*/ 241727 h 483535"/>
                <a:gd name="connsiteX65" fmla="*/ 364403 w 474243"/>
                <a:gd name="connsiteY65" fmla="*/ 327861 h 483535"/>
                <a:gd name="connsiteX66" fmla="*/ 354920 w 474243"/>
                <a:gd name="connsiteY66" fmla="*/ 331812 h 483535"/>
                <a:gd name="connsiteX67" fmla="*/ 345437 w 474243"/>
                <a:gd name="connsiteY67" fmla="*/ 327861 h 483535"/>
                <a:gd name="connsiteX68" fmla="*/ 335954 w 474243"/>
                <a:gd name="connsiteY68" fmla="*/ 319169 h 483535"/>
                <a:gd name="connsiteX69" fmla="*/ 332003 w 474243"/>
                <a:gd name="connsiteY69" fmla="*/ 309686 h 483535"/>
                <a:gd name="connsiteX70" fmla="*/ 335954 w 474243"/>
                <a:gd name="connsiteY70" fmla="*/ 300204 h 483535"/>
                <a:gd name="connsiteX71" fmla="*/ 377046 w 474243"/>
                <a:gd name="connsiteY71" fmla="*/ 257532 h 483535"/>
                <a:gd name="connsiteX72" fmla="*/ 418138 w 474243"/>
                <a:gd name="connsiteY72" fmla="*/ 214860 h 483535"/>
                <a:gd name="connsiteX73" fmla="*/ 427621 w 474243"/>
                <a:gd name="connsiteY73" fmla="*/ 210908 h 483535"/>
                <a:gd name="connsiteX74" fmla="*/ 436313 w 474243"/>
                <a:gd name="connsiteY74" fmla="*/ 214860 h 483535"/>
                <a:gd name="connsiteX75" fmla="*/ 445796 w 474243"/>
                <a:gd name="connsiteY75" fmla="*/ 223552 h 483535"/>
                <a:gd name="connsiteX76" fmla="*/ 449747 w 474243"/>
                <a:gd name="connsiteY76" fmla="*/ 233035 h 483535"/>
                <a:gd name="connsiteX77" fmla="*/ 446586 w 474243"/>
                <a:gd name="connsiteY77" fmla="*/ 241727 h 48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74243" h="483535">
                  <a:moveTo>
                    <a:pt x="462390" y="205377"/>
                  </a:moveTo>
                  <a:lnTo>
                    <a:pt x="452907" y="196685"/>
                  </a:lnTo>
                  <a:cubicBezTo>
                    <a:pt x="439474" y="184041"/>
                    <a:pt x="418138" y="183251"/>
                    <a:pt x="403914" y="195104"/>
                  </a:cubicBezTo>
                  <a:lnTo>
                    <a:pt x="270366" y="67878"/>
                  </a:lnTo>
                  <a:cubicBezTo>
                    <a:pt x="281429" y="52864"/>
                    <a:pt x="279849" y="32318"/>
                    <a:pt x="266415" y="18885"/>
                  </a:cubicBezTo>
                  <a:lnTo>
                    <a:pt x="256932" y="10192"/>
                  </a:lnTo>
                  <a:cubicBezTo>
                    <a:pt x="241918" y="-4032"/>
                    <a:pt x="219002" y="-3242"/>
                    <a:pt x="204778" y="11772"/>
                  </a:cubicBezTo>
                  <a:lnTo>
                    <a:pt x="122594" y="97907"/>
                  </a:lnTo>
                  <a:cubicBezTo>
                    <a:pt x="108371" y="112921"/>
                    <a:pt x="109161" y="135837"/>
                    <a:pt x="124175" y="150061"/>
                  </a:cubicBezTo>
                  <a:lnTo>
                    <a:pt x="133658" y="158754"/>
                  </a:lnTo>
                  <a:cubicBezTo>
                    <a:pt x="140770" y="165866"/>
                    <a:pt x="150252" y="169027"/>
                    <a:pt x="158945" y="169027"/>
                  </a:cubicBezTo>
                  <a:cubicBezTo>
                    <a:pt x="167637" y="169027"/>
                    <a:pt x="175539" y="165866"/>
                    <a:pt x="182652" y="160335"/>
                  </a:cubicBezTo>
                  <a:lnTo>
                    <a:pt x="216631" y="192733"/>
                  </a:lnTo>
                  <a:lnTo>
                    <a:pt x="160525" y="251210"/>
                  </a:lnTo>
                  <a:lnTo>
                    <a:pt x="150252" y="241727"/>
                  </a:lnTo>
                  <a:lnTo>
                    <a:pt x="16705" y="381597"/>
                  </a:lnTo>
                  <a:cubicBezTo>
                    <a:pt x="-6212" y="406093"/>
                    <a:pt x="-5422" y="444024"/>
                    <a:pt x="18285" y="466941"/>
                  </a:cubicBezTo>
                  <a:cubicBezTo>
                    <a:pt x="30138" y="478003"/>
                    <a:pt x="45153" y="483535"/>
                    <a:pt x="60167" y="483535"/>
                  </a:cubicBezTo>
                  <a:cubicBezTo>
                    <a:pt x="75972" y="483535"/>
                    <a:pt x="92566" y="477213"/>
                    <a:pt x="104419" y="464570"/>
                  </a:cubicBezTo>
                  <a:lnTo>
                    <a:pt x="237967" y="324701"/>
                  </a:lnTo>
                  <a:lnTo>
                    <a:pt x="226114" y="313637"/>
                  </a:lnTo>
                  <a:lnTo>
                    <a:pt x="282219" y="255161"/>
                  </a:lnTo>
                  <a:lnTo>
                    <a:pt x="316199" y="287560"/>
                  </a:lnTo>
                  <a:cubicBezTo>
                    <a:pt x="305136" y="302575"/>
                    <a:pt x="306716" y="323120"/>
                    <a:pt x="320150" y="336554"/>
                  </a:cubicBezTo>
                  <a:lnTo>
                    <a:pt x="329633" y="345246"/>
                  </a:lnTo>
                  <a:cubicBezTo>
                    <a:pt x="336745" y="351568"/>
                    <a:pt x="345437" y="355519"/>
                    <a:pt x="354920" y="355519"/>
                  </a:cubicBezTo>
                  <a:cubicBezTo>
                    <a:pt x="354920" y="355519"/>
                    <a:pt x="355710" y="355519"/>
                    <a:pt x="355710" y="355519"/>
                  </a:cubicBezTo>
                  <a:cubicBezTo>
                    <a:pt x="365193" y="355519"/>
                    <a:pt x="374676" y="351568"/>
                    <a:pt x="381787" y="344456"/>
                  </a:cubicBezTo>
                  <a:lnTo>
                    <a:pt x="463971" y="258322"/>
                  </a:lnTo>
                  <a:cubicBezTo>
                    <a:pt x="471083" y="251210"/>
                    <a:pt x="474243" y="241727"/>
                    <a:pt x="474243" y="232245"/>
                  </a:cubicBezTo>
                  <a:cubicBezTo>
                    <a:pt x="473453" y="221972"/>
                    <a:pt x="469502" y="212489"/>
                    <a:pt x="462390" y="205377"/>
                  </a:cubicBezTo>
                  <a:close/>
                  <a:moveTo>
                    <a:pt x="149462" y="141369"/>
                  </a:moveTo>
                  <a:lnTo>
                    <a:pt x="139979" y="132677"/>
                  </a:lnTo>
                  <a:cubicBezTo>
                    <a:pt x="134448" y="127935"/>
                    <a:pt x="134448" y="119243"/>
                    <a:pt x="139189" y="114501"/>
                  </a:cubicBezTo>
                  <a:lnTo>
                    <a:pt x="221372" y="28367"/>
                  </a:lnTo>
                  <a:cubicBezTo>
                    <a:pt x="226114" y="22836"/>
                    <a:pt x="234806" y="22836"/>
                    <a:pt x="239547" y="27577"/>
                  </a:cubicBezTo>
                  <a:lnTo>
                    <a:pt x="249030" y="36270"/>
                  </a:lnTo>
                  <a:cubicBezTo>
                    <a:pt x="254562" y="41011"/>
                    <a:pt x="254562" y="49703"/>
                    <a:pt x="249821" y="54445"/>
                  </a:cubicBezTo>
                  <a:lnTo>
                    <a:pt x="208729" y="97117"/>
                  </a:lnTo>
                  <a:lnTo>
                    <a:pt x="167637" y="139789"/>
                  </a:lnTo>
                  <a:cubicBezTo>
                    <a:pt x="163686" y="146110"/>
                    <a:pt x="154994" y="146110"/>
                    <a:pt x="149462" y="141369"/>
                  </a:cubicBezTo>
                  <a:close/>
                  <a:moveTo>
                    <a:pt x="87034" y="447975"/>
                  </a:moveTo>
                  <a:cubicBezTo>
                    <a:pt x="72811" y="462990"/>
                    <a:pt x="49894" y="463780"/>
                    <a:pt x="34880" y="449556"/>
                  </a:cubicBezTo>
                  <a:cubicBezTo>
                    <a:pt x="19866" y="435332"/>
                    <a:pt x="19866" y="412415"/>
                    <a:pt x="34090" y="397401"/>
                  </a:cubicBezTo>
                  <a:lnTo>
                    <a:pt x="151043" y="274917"/>
                  </a:lnTo>
                  <a:lnTo>
                    <a:pt x="203987" y="325491"/>
                  </a:lnTo>
                  <a:lnTo>
                    <a:pt x="87034" y="447975"/>
                  </a:lnTo>
                  <a:close/>
                  <a:moveTo>
                    <a:pt x="208729" y="297043"/>
                  </a:moveTo>
                  <a:lnTo>
                    <a:pt x="207148" y="295462"/>
                  </a:lnTo>
                  <a:lnTo>
                    <a:pt x="177910" y="267015"/>
                  </a:lnTo>
                  <a:lnTo>
                    <a:pt x="234016" y="208538"/>
                  </a:lnTo>
                  <a:lnTo>
                    <a:pt x="264834" y="238566"/>
                  </a:lnTo>
                  <a:lnTo>
                    <a:pt x="208729" y="297043"/>
                  </a:lnTo>
                  <a:close/>
                  <a:moveTo>
                    <a:pt x="232436" y="175349"/>
                  </a:moveTo>
                  <a:lnTo>
                    <a:pt x="232436" y="175349"/>
                  </a:lnTo>
                  <a:lnTo>
                    <a:pt x="198456" y="142950"/>
                  </a:lnTo>
                  <a:lnTo>
                    <a:pt x="226114" y="113711"/>
                  </a:lnTo>
                  <a:lnTo>
                    <a:pt x="253772" y="84473"/>
                  </a:lnTo>
                  <a:lnTo>
                    <a:pt x="386529" y="210908"/>
                  </a:lnTo>
                  <a:lnTo>
                    <a:pt x="358871" y="240147"/>
                  </a:lnTo>
                  <a:lnTo>
                    <a:pt x="331213" y="269385"/>
                  </a:lnTo>
                  <a:lnTo>
                    <a:pt x="297234" y="236986"/>
                  </a:lnTo>
                  <a:lnTo>
                    <a:pt x="297234" y="236986"/>
                  </a:lnTo>
                  <a:lnTo>
                    <a:pt x="232436" y="175349"/>
                  </a:lnTo>
                  <a:close/>
                  <a:moveTo>
                    <a:pt x="446586" y="241727"/>
                  </a:moveTo>
                  <a:lnTo>
                    <a:pt x="364403" y="327861"/>
                  </a:lnTo>
                  <a:cubicBezTo>
                    <a:pt x="362032" y="330232"/>
                    <a:pt x="358871" y="331812"/>
                    <a:pt x="354920" y="331812"/>
                  </a:cubicBezTo>
                  <a:cubicBezTo>
                    <a:pt x="351759" y="331812"/>
                    <a:pt x="347808" y="330232"/>
                    <a:pt x="345437" y="327861"/>
                  </a:cubicBezTo>
                  <a:lnTo>
                    <a:pt x="335954" y="319169"/>
                  </a:lnTo>
                  <a:cubicBezTo>
                    <a:pt x="333584" y="316798"/>
                    <a:pt x="332003" y="313637"/>
                    <a:pt x="332003" y="309686"/>
                  </a:cubicBezTo>
                  <a:cubicBezTo>
                    <a:pt x="332003" y="306526"/>
                    <a:pt x="333584" y="302575"/>
                    <a:pt x="335954" y="300204"/>
                  </a:cubicBezTo>
                  <a:lnTo>
                    <a:pt x="377046" y="257532"/>
                  </a:lnTo>
                  <a:lnTo>
                    <a:pt x="418138" y="214860"/>
                  </a:lnTo>
                  <a:cubicBezTo>
                    <a:pt x="420508" y="212489"/>
                    <a:pt x="424459" y="210908"/>
                    <a:pt x="427621" y="210908"/>
                  </a:cubicBezTo>
                  <a:cubicBezTo>
                    <a:pt x="430781" y="210908"/>
                    <a:pt x="433942" y="212489"/>
                    <a:pt x="436313" y="214860"/>
                  </a:cubicBezTo>
                  <a:lnTo>
                    <a:pt x="445796" y="223552"/>
                  </a:lnTo>
                  <a:cubicBezTo>
                    <a:pt x="448166" y="225923"/>
                    <a:pt x="449747" y="229084"/>
                    <a:pt x="449747" y="233035"/>
                  </a:cubicBezTo>
                  <a:cubicBezTo>
                    <a:pt x="449747" y="235406"/>
                    <a:pt x="448956" y="239357"/>
                    <a:pt x="446586" y="241727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E42244D4-D489-4672-B463-5253E5F0DC07}"/>
                </a:ext>
              </a:extLst>
            </p:cNvPr>
            <p:cNvSpPr/>
            <p:nvPr/>
          </p:nvSpPr>
          <p:spPr>
            <a:xfrm>
              <a:off x="5480416" y="5910296"/>
              <a:ext cx="229164" cy="84553"/>
            </a:xfrm>
            <a:custGeom>
              <a:avLst/>
              <a:gdLst>
                <a:gd name="connsiteX0" fmla="*/ 218102 w 229164"/>
                <a:gd name="connsiteY0" fmla="*/ 60847 h 84553"/>
                <a:gd name="connsiteX1" fmla="*/ 206248 w 229164"/>
                <a:gd name="connsiteY1" fmla="*/ 60847 h 84553"/>
                <a:gd name="connsiteX2" fmla="*/ 206248 w 229164"/>
                <a:gd name="connsiteY2" fmla="*/ 39511 h 84553"/>
                <a:gd name="connsiteX3" fmla="*/ 166737 w 229164"/>
                <a:gd name="connsiteY3" fmla="*/ 0 h 84553"/>
                <a:gd name="connsiteX4" fmla="*/ 63218 w 229164"/>
                <a:gd name="connsiteY4" fmla="*/ 0 h 84553"/>
                <a:gd name="connsiteX5" fmla="*/ 23707 w 229164"/>
                <a:gd name="connsiteY5" fmla="*/ 39511 h 84553"/>
                <a:gd name="connsiteX6" fmla="*/ 23707 w 229164"/>
                <a:gd name="connsiteY6" fmla="*/ 60847 h 84553"/>
                <a:gd name="connsiteX7" fmla="*/ 11853 w 229164"/>
                <a:gd name="connsiteY7" fmla="*/ 60847 h 84553"/>
                <a:gd name="connsiteX8" fmla="*/ 0 w 229164"/>
                <a:gd name="connsiteY8" fmla="*/ 72701 h 84553"/>
                <a:gd name="connsiteX9" fmla="*/ 11853 w 229164"/>
                <a:gd name="connsiteY9" fmla="*/ 84554 h 84553"/>
                <a:gd name="connsiteX10" fmla="*/ 217311 w 229164"/>
                <a:gd name="connsiteY10" fmla="*/ 84554 h 84553"/>
                <a:gd name="connsiteX11" fmla="*/ 229164 w 229164"/>
                <a:gd name="connsiteY11" fmla="*/ 72701 h 84553"/>
                <a:gd name="connsiteX12" fmla="*/ 218102 w 229164"/>
                <a:gd name="connsiteY12" fmla="*/ 60847 h 84553"/>
                <a:gd name="connsiteX13" fmla="*/ 48204 w 229164"/>
                <a:gd name="connsiteY13" fmla="*/ 39511 h 84553"/>
                <a:gd name="connsiteX14" fmla="*/ 64008 w 229164"/>
                <a:gd name="connsiteY14" fmla="*/ 23707 h 84553"/>
                <a:gd name="connsiteX15" fmla="*/ 167527 w 229164"/>
                <a:gd name="connsiteY15" fmla="*/ 23707 h 84553"/>
                <a:gd name="connsiteX16" fmla="*/ 183332 w 229164"/>
                <a:gd name="connsiteY16" fmla="*/ 39511 h 84553"/>
                <a:gd name="connsiteX17" fmla="*/ 183332 w 229164"/>
                <a:gd name="connsiteY17" fmla="*/ 60847 h 84553"/>
                <a:gd name="connsiteX18" fmla="*/ 48994 w 229164"/>
                <a:gd name="connsiteY18" fmla="*/ 60847 h 84553"/>
                <a:gd name="connsiteX19" fmla="*/ 48994 w 229164"/>
                <a:gd name="connsiteY19" fmla="*/ 39511 h 8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9164" h="84553">
                  <a:moveTo>
                    <a:pt x="218102" y="60847"/>
                  </a:moveTo>
                  <a:lnTo>
                    <a:pt x="206248" y="60847"/>
                  </a:lnTo>
                  <a:lnTo>
                    <a:pt x="206248" y="39511"/>
                  </a:lnTo>
                  <a:cubicBezTo>
                    <a:pt x="206248" y="18175"/>
                    <a:pt x="188863" y="0"/>
                    <a:pt x="166737" y="0"/>
                  </a:cubicBezTo>
                  <a:lnTo>
                    <a:pt x="63218" y="0"/>
                  </a:lnTo>
                  <a:cubicBezTo>
                    <a:pt x="41882" y="0"/>
                    <a:pt x="23707" y="17385"/>
                    <a:pt x="23707" y="39511"/>
                  </a:cubicBezTo>
                  <a:lnTo>
                    <a:pt x="23707" y="60847"/>
                  </a:lnTo>
                  <a:lnTo>
                    <a:pt x="11853" y="60847"/>
                  </a:lnTo>
                  <a:cubicBezTo>
                    <a:pt x="5532" y="60847"/>
                    <a:pt x="0" y="66379"/>
                    <a:pt x="0" y="72701"/>
                  </a:cubicBezTo>
                  <a:cubicBezTo>
                    <a:pt x="0" y="79022"/>
                    <a:pt x="5532" y="84554"/>
                    <a:pt x="11853" y="84554"/>
                  </a:cubicBezTo>
                  <a:lnTo>
                    <a:pt x="217311" y="84554"/>
                  </a:lnTo>
                  <a:cubicBezTo>
                    <a:pt x="223633" y="84554"/>
                    <a:pt x="229164" y="79022"/>
                    <a:pt x="229164" y="72701"/>
                  </a:cubicBezTo>
                  <a:cubicBezTo>
                    <a:pt x="229164" y="66379"/>
                    <a:pt x="224423" y="60847"/>
                    <a:pt x="218102" y="60847"/>
                  </a:cubicBezTo>
                  <a:close/>
                  <a:moveTo>
                    <a:pt x="48204" y="39511"/>
                  </a:moveTo>
                  <a:cubicBezTo>
                    <a:pt x="48204" y="30819"/>
                    <a:pt x="55316" y="23707"/>
                    <a:pt x="64008" y="23707"/>
                  </a:cubicBezTo>
                  <a:lnTo>
                    <a:pt x="167527" y="23707"/>
                  </a:lnTo>
                  <a:cubicBezTo>
                    <a:pt x="176220" y="23707"/>
                    <a:pt x="183332" y="30819"/>
                    <a:pt x="183332" y="39511"/>
                  </a:cubicBezTo>
                  <a:lnTo>
                    <a:pt x="183332" y="60847"/>
                  </a:lnTo>
                  <a:lnTo>
                    <a:pt x="48994" y="60847"/>
                  </a:lnTo>
                  <a:lnTo>
                    <a:pt x="48994" y="39511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5EBC77A-A6D7-4945-A9A0-AD61C38A8DEE}"/>
              </a:ext>
            </a:extLst>
          </p:cNvPr>
          <p:cNvSpPr/>
          <p:nvPr/>
        </p:nvSpPr>
        <p:spPr>
          <a:xfrm>
            <a:off x="6438166" y="5519136"/>
            <a:ext cx="470972" cy="468601"/>
          </a:xfrm>
          <a:custGeom>
            <a:avLst/>
            <a:gdLst>
              <a:gd name="connsiteX0" fmla="*/ 458329 w 470972"/>
              <a:gd name="connsiteY0" fmla="*/ 222843 h 468601"/>
              <a:gd name="connsiteX1" fmla="*/ 396692 w 470972"/>
              <a:gd name="connsiteY1" fmla="*/ 222843 h 468601"/>
              <a:gd name="connsiteX2" fmla="*/ 357971 w 470972"/>
              <a:gd name="connsiteY2" fmla="*/ 128806 h 468601"/>
              <a:gd name="connsiteX3" fmla="*/ 378517 w 470972"/>
              <a:gd name="connsiteY3" fmla="*/ 108261 h 468601"/>
              <a:gd name="connsiteX4" fmla="*/ 378517 w 470972"/>
              <a:gd name="connsiteY4" fmla="*/ 91666 h 468601"/>
              <a:gd name="connsiteX5" fmla="*/ 361922 w 470972"/>
              <a:gd name="connsiteY5" fmla="*/ 91666 h 468601"/>
              <a:gd name="connsiteX6" fmla="*/ 341376 w 470972"/>
              <a:gd name="connsiteY6" fmla="*/ 112212 h 468601"/>
              <a:gd name="connsiteX7" fmla="*/ 247339 w 470972"/>
              <a:gd name="connsiteY7" fmla="*/ 73491 h 468601"/>
              <a:gd name="connsiteX8" fmla="*/ 247339 w 470972"/>
              <a:gd name="connsiteY8" fmla="*/ 11853 h 468601"/>
              <a:gd name="connsiteX9" fmla="*/ 235486 w 470972"/>
              <a:gd name="connsiteY9" fmla="*/ 0 h 468601"/>
              <a:gd name="connsiteX10" fmla="*/ 223633 w 470972"/>
              <a:gd name="connsiteY10" fmla="*/ 11853 h 468601"/>
              <a:gd name="connsiteX11" fmla="*/ 223633 w 470972"/>
              <a:gd name="connsiteY11" fmla="*/ 73491 h 468601"/>
              <a:gd name="connsiteX12" fmla="*/ 129597 w 470972"/>
              <a:gd name="connsiteY12" fmla="*/ 112212 h 468601"/>
              <a:gd name="connsiteX13" fmla="*/ 108261 w 470972"/>
              <a:gd name="connsiteY13" fmla="*/ 90876 h 468601"/>
              <a:gd name="connsiteX14" fmla="*/ 91666 w 470972"/>
              <a:gd name="connsiteY14" fmla="*/ 90876 h 468601"/>
              <a:gd name="connsiteX15" fmla="*/ 91666 w 470972"/>
              <a:gd name="connsiteY15" fmla="*/ 107470 h 468601"/>
              <a:gd name="connsiteX16" fmla="*/ 112212 w 470972"/>
              <a:gd name="connsiteY16" fmla="*/ 128016 h 468601"/>
              <a:gd name="connsiteX17" fmla="*/ 73491 w 470972"/>
              <a:gd name="connsiteY17" fmla="*/ 222052 h 468601"/>
              <a:gd name="connsiteX18" fmla="*/ 11853 w 470972"/>
              <a:gd name="connsiteY18" fmla="*/ 222052 h 468601"/>
              <a:gd name="connsiteX19" fmla="*/ 0 w 470972"/>
              <a:gd name="connsiteY19" fmla="*/ 233906 h 468601"/>
              <a:gd name="connsiteX20" fmla="*/ 11853 w 470972"/>
              <a:gd name="connsiteY20" fmla="*/ 245759 h 468601"/>
              <a:gd name="connsiteX21" fmla="*/ 73491 w 470972"/>
              <a:gd name="connsiteY21" fmla="*/ 245759 h 468601"/>
              <a:gd name="connsiteX22" fmla="*/ 112212 w 470972"/>
              <a:gd name="connsiteY22" fmla="*/ 339796 h 468601"/>
              <a:gd name="connsiteX23" fmla="*/ 91666 w 470972"/>
              <a:gd name="connsiteY23" fmla="*/ 360341 h 468601"/>
              <a:gd name="connsiteX24" fmla="*/ 91666 w 470972"/>
              <a:gd name="connsiteY24" fmla="*/ 376936 h 468601"/>
              <a:gd name="connsiteX25" fmla="*/ 100358 w 470972"/>
              <a:gd name="connsiteY25" fmla="*/ 380097 h 468601"/>
              <a:gd name="connsiteX26" fmla="*/ 109051 w 470972"/>
              <a:gd name="connsiteY26" fmla="*/ 376936 h 468601"/>
              <a:gd name="connsiteX27" fmla="*/ 129597 w 470972"/>
              <a:gd name="connsiteY27" fmla="*/ 356390 h 468601"/>
              <a:gd name="connsiteX28" fmla="*/ 223633 w 470972"/>
              <a:gd name="connsiteY28" fmla="*/ 395111 h 468601"/>
              <a:gd name="connsiteX29" fmla="*/ 223633 w 470972"/>
              <a:gd name="connsiteY29" fmla="*/ 456748 h 468601"/>
              <a:gd name="connsiteX30" fmla="*/ 235486 w 470972"/>
              <a:gd name="connsiteY30" fmla="*/ 468602 h 468601"/>
              <a:gd name="connsiteX31" fmla="*/ 247339 w 470972"/>
              <a:gd name="connsiteY31" fmla="*/ 456748 h 468601"/>
              <a:gd name="connsiteX32" fmla="*/ 247339 w 470972"/>
              <a:gd name="connsiteY32" fmla="*/ 395111 h 468601"/>
              <a:gd name="connsiteX33" fmla="*/ 341376 w 470972"/>
              <a:gd name="connsiteY33" fmla="*/ 356390 h 468601"/>
              <a:gd name="connsiteX34" fmla="*/ 361922 w 470972"/>
              <a:gd name="connsiteY34" fmla="*/ 376936 h 468601"/>
              <a:gd name="connsiteX35" fmla="*/ 370614 w 470972"/>
              <a:gd name="connsiteY35" fmla="*/ 380097 h 468601"/>
              <a:gd name="connsiteX36" fmla="*/ 379307 w 470972"/>
              <a:gd name="connsiteY36" fmla="*/ 376936 h 468601"/>
              <a:gd name="connsiteX37" fmla="*/ 379307 w 470972"/>
              <a:gd name="connsiteY37" fmla="*/ 360341 h 468601"/>
              <a:gd name="connsiteX38" fmla="*/ 358761 w 470972"/>
              <a:gd name="connsiteY38" fmla="*/ 339796 h 468601"/>
              <a:gd name="connsiteX39" fmla="*/ 397482 w 470972"/>
              <a:gd name="connsiteY39" fmla="*/ 245759 h 468601"/>
              <a:gd name="connsiteX40" fmla="*/ 459119 w 470972"/>
              <a:gd name="connsiteY40" fmla="*/ 245759 h 468601"/>
              <a:gd name="connsiteX41" fmla="*/ 470973 w 470972"/>
              <a:gd name="connsiteY41" fmla="*/ 233906 h 468601"/>
              <a:gd name="connsiteX42" fmla="*/ 458329 w 470972"/>
              <a:gd name="connsiteY42" fmla="*/ 222843 h 468601"/>
              <a:gd name="connsiteX43" fmla="*/ 372985 w 470972"/>
              <a:gd name="connsiteY43" fmla="*/ 222843 h 468601"/>
              <a:gd name="connsiteX44" fmla="*/ 333474 w 470972"/>
              <a:gd name="connsiteY44" fmla="*/ 222843 h 468601"/>
              <a:gd name="connsiteX45" fmla="*/ 312928 w 470972"/>
              <a:gd name="connsiteY45" fmla="*/ 173849 h 468601"/>
              <a:gd name="connsiteX46" fmla="*/ 341376 w 470972"/>
              <a:gd name="connsiteY46" fmla="*/ 145401 h 468601"/>
              <a:gd name="connsiteX47" fmla="*/ 372985 w 470972"/>
              <a:gd name="connsiteY47" fmla="*/ 222843 h 468601"/>
              <a:gd name="connsiteX48" fmla="*/ 247339 w 470972"/>
              <a:gd name="connsiteY48" fmla="*/ 160415 h 468601"/>
              <a:gd name="connsiteX49" fmla="*/ 279739 w 470972"/>
              <a:gd name="connsiteY49" fmla="*/ 173849 h 468601"/>
              <a:gd name="connsiteX50" fmla="*/ 247339 w 470972"/>
              <a:gd name="connsiteY50" fmla="*/ 206248 h 468601"/>
              <a:gd name="connsiteX51" fmla="*/ 247339 w 470972"/>
              <a:gd name="connsiteY51" fmla="*/ 160415 h 468601"/>
              <a:gd name="connsiteX52" fmla="*/ 223633 w 470972"/>
              <a:gd name="connsiteY52" fmla="*/ 206248 h 468601"/>
              <a:gd name="connsiteX53" fmla="*/ 191234 w 470972"/>
              <a:gd name="connsiteY53" fmla="*/ 173849 h 468601"/>
              <a:gd name="connsiteX54" fmla="*/ 223633 w 470972"/>
              <a:gd name="connsiteY54" fmla="*/ 160415 h 468601"/>
              <a:gd name="connsiteX55" fmla="*/ 223633 w 470972"/>
              <a:gd name="connsiteY55" fmla="*/ 206248 h 468601"/>
              <a:gd name="connsiteX56" fmla="*/ 207038 w 470972"/>
              <a:gd name="connsiteY56" fmla="*/ 222843 h 468601"/>
              <a:gd name="connsiteX57" fmla="*/ 161206 w 470972"/>
              <a:gd name="connsiteY57" fmla="*/ 222843 h 468601"/>
              <a:gd name="connsiteX58" fmla="*/ 174639 w 470972"/>
              <a:gd name="connsiteY58" fmla="*/ 190443 h 468601"/>
              <a:gd name="connsiteX59" fmla="*/ 207038 w 470972"/>
              <a:gd name="connsiteY59" fmla="*/ 222843 h 468601"/>
              <a:gd name="connsiteX60" fmla="*/ 207038 w 470972"/>
              <a:gd name="connsiteY60" fmla="*/ 246549 h 468601"/>
              <a:gd name="connsiteX61" fmla="*/ 174639 w 470972"/>
              <a:gd name="connsiteY61" fmla="*/ 278948 h 468601"/>
              <a:gd name="connsiteX62" fmla="*/ 161206 w 470972"/>
              <a:gd name="connsiteY62" fmla="*/ 246549 h 468601"/>
              <a:gd name="connsiteX63" fmla="*/ 207038 w 470972"/>
              <a:gd name="connsiteY63" fmla="*/ 246549 h 468601"/>
              <a:gd name="connsiteX64" fmla="*/ 223633 w 470972"/>
              <a:gd name="connsiteY64" fmla="*/ 263144 h 468601"/>
              <a:gd name="connsiteX65" fmla="*/ 223633 w 470972"/>
              <a:gd name="connsiteY65" fmla="*/ 308977 h 468601"/>
              <a:gd name="connsiteX66" fmla="*/ 191234 w 470972"/>
              <a:gd name="connsiteY66" fmla="*/ 295543 h 468601"/>
              <a:gd name="connsiteX67" fmla="*/ 223633 w 470972"/>
              <a:gd name="connsiteY67" fmla="*/ 263144 h 468601"/>
              <a:gd name="connsiteX68" fmla="*/ 247339 w 470972"/>
              <a:gd name="connsiteY68" fmla="*/ 263144 h 468601"/>
              <a:gd name="connsiteX69" fmla="*/ 279739 w 470972"/>
              <a:gd name="connsiteY69" fmla="*/ 295543 h 468601"/>
              <a:gd name="connsiteX70" fmla="*/ 247339 w 470972"/>
              <a:gd name="connsiteY70" fmla="*/ 308977 h 468601"/>
              <a:gd name="connsiteX71" fmla="*/ 247339 w 470972"/>
              <a:gd name="connsiteY71" fmla="*/ 263144 h 468601"/>
              <a:gd name="connsiteX72" fmla="*/ 263934 w 470972"/>
              <a:gd name="connsiteY72" fmla="*/ 246549 h 468601"/>
              <a:gd name="connsiteX73" fmla="*/ 309767 w 470972"/>
              <a:gd name="connsiteY73" fmla="*/ 246549 h 468601"/>
              <a:gd name="connsiteX74" fmla="*/ 296333 w 470972"/>
              <a:gd name="connsiteY74" fmla="*/ 278948 h 468601"/>
              <a:gd name="connsiteX75" fmla="*/ 263934 w 470972"/>
              <a:gd name="connsiteY75" fmla="*/ 246549 h 468601"/>
              <a:gd name="connsiteX76" fmla="*/ 263934 w 470972"/>
              <a:gd name="connsiteY76" fmla="*/ 222843 h 468601"/>
              <a:gd name="connsiteX77" fmla="*/ 296333 w 470972"/>
              <a:gd name="connsiteY77" fmla="*/ 190443 h 468601"/>
              <a:gd name="connsiteX78" fmla="*/ 309767 w 470972"/>
              <a:gd name="connsiteY78" fmla="*/ 222843 h 468601"/>
              <a:gd name="connsiteX79" fmla="*/ 263934 w 470972"/>
              <a:gd name="connsiteY79" fmla="*/ 222843 h 468601"/>
              <a:gd name="connsiteX80" fmla="*/ 324782 w 470972"/>
              <a:gd name="connsiteY80" fmla="*/ 128806 h 468601"/>
              <a:gd name="connsiteX81" fmla="*/ 296333 w 470972"/>
              <a:gd name="connsiteY81" fmla="*/ 157254 h 468601"/>
              <a:gd name="connsiteX82" fmla="*/ 247339 w 470972"/>
              <a:gd name="connsiteY82" fmla="*/ 136708 h 468601"/>
              <a:gd name="connsiteX83" fmla="*/ 247339 w 470972"/>
              <a:gd name="connsiteY83" fmla="*/ 97197 h 468601"/>
              <a:gd name="connsiteX84" fmla="*/ 324782 w 470972"/>
              <a:gd name="connsiteY84" fmla="*/ 128806 h 468601"/>
              <a:gd name="connsiteX85" fmla="*/ 223633 w 470972"/>
              <a:gd name="connsiteY85" fmla="*/ 96407 h 468601"/>
              <a:gd name="connsiteX86" fmla="*/ 223633 w 470972"/>
              <a:gd name="connsiteY86" fmla="*/ 135918 h 468601"/>
              <a:gd name="connsiteX87" fmla="*/ 174639 w 470972"/>
              <a:gd name="connsiteY87" fmla="*/ 156464 h 468601"/>
              <a:gd name="connsiteX88" fmla="*/ 146191 w 470972"/>
              <a:gd name="connsiteY88" fmla="*/ 128016 h 468601"/>
              <a:gd name="connsiteX89" fmla="*/ 223633 w 470972"/>
              <a:gd name="connsiteY89" fmla="*/ 96407 h 468601"/>
              <a:gd name="connsiteX90" fmla="*/ 129597 w 470972"/>
              <a:gd name="connsiteY90" fmla="*/ 145401 h 468601"/>
              <a:gd name="connsiteX91" fmla="*/ 158044 w 470972"/>
              <a:gd name="connsiteY91" fmla="*/ 173849 h 468601"/>
              <a:gd name="connsiteX92" fmla="*/ 137499 w 470972"/>
              <a:gd name="connsiteY92" fmla="*/ 222843 h 468601"/>
              <a:gd name="connsiteX93" fmla="*/ 97988 w 470972"/>
              <a:gd name="connsiteY93" fmla="*/ 222843 h 468601"/>
              <a:gd name="connsiteX94" fmla="*/ 129597 w 470972"/>
              <a:gd name="connsiteY94" fmla="*/ 145401 h 468601"/>
              <a:gd name="connsiteX95" fmla="*/ 97197 w 470972"/>
              <a:gd name="connsiteY95" fmla="*/ 246549 h 468601"/>
              <a:gd name="connsiteX96" fmla="*/ 136708 w 470972"/>
              <a:gd name="connsiteY96" fmla="*/ 246549 h 468601"/>
              <a:gd name="connsiteX97" fmla="*/ 157254 w 470972"/>
              <a:gd name="connsiteY97" fmla="*/ 295543 h 468601"/>
              <a:gd name="connsiteX98" fmla="*/ 128806 w 470972"/>
              <a:gd name="connsiteY98" fmla="*/ 323991 h 468601"/>
              <a:gd name="connsiteX99" fmla="*/ 97197 w 470972"/>
              <a:gd name="connsiteY99" fmla="*/ 246549 h 468601"/>
              <a:gd name="connsiteX100" fmla="*/ 146191 w 470972"/>
              <a:gd name="connsiteY100" fmla="*/ 340586 h 468601"/>
              <a:gd name="connsiteX101" fmla="*/ 174639 w 470972"/>
              <a:gd name="connsiteY101" fmla="*/ 312138 h 468601"/>
              <a:gd name="connsiteX102" fmla="*/ 223633 w 470972"/>
              <a:gd name="connsiteY102" fmla="*/ 332683 h 468601"/>
              <a:gd name="connsiteX103" fmla="*/ 223633 w 470972"/>
              <a:gd name="connsiteY103" fmla="*/ 372194 h 468601"/>
              <a:gd name="connsiteX104" fmla="*/ 146191 w 470972"/>
              <a:gd name="connsiteY104" fmla="*/ 340586 h 468601"/>
              <a:gd name="connsiteX105" fmla="*/ 247339 w 470972"/>
              <a:gd name="connsiteY105" fmla="*/ 372985 h 468601"/>
              <a:gd name="connsiteX106" fmla="*/ 247339 w 470972"/>
              <a:gd name="connsiteY106" fmla="*/ 333474 h 468601"/>
              <a:gd name="connsiteX107" fmla="*/ 296333 w 470972"/>
              <a:gd name="connsiteY107" fmla="*/ 312928 h 468601"/>
              <a:gd name="connsiteX108" fmla="*/ 324782 w 470972"/>
              <a:gd name="connsiteY108" fmla="*/ 341376 h 468601"/>
              <a:gd name="connsiteX109" fmla="*/ 247339 w 470972"/>
              <a:gd name="connsiteY109" fmla="*/ 372985 h 468601"/>
              <a:gd name="connsiteX110" fmla="*/ 341376 w 470972"/>
              <a:gd name="connsiteY110" fmla="*/ 323991 h 468601"/>
              <a:gd name="connsiteX111" fmla="*/ 312928 w 470972"/>
              <a:gd name="connsiteY111" fmla="*/ 295543 h 468601"/>
              <a:gd name="connsiteX112" fmla="*/ 333474 w 470972"/>
              <a:gd name="connsiteY112" fmla="*/ 246549 h 468601"/>
              <a:gd name="connsiteX113" fmla="*/ 372985 w 470972"/>
              <a:gd name="connsiteY113" fmla="*/ 246549 h 468601"/>
              <a:gd name="connsiteX114" fmla="*/ 341376 w 470972"/>
              <a:gd name="connsiteY114" fmla="*/ 323991 h 46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70972" h="468601">
                <a:moveTo>
                  <a:pt x="458329" y="222843"/>
                </a:moveTo>
                <a:lnTo>
                  <a:pt x="396692" y="222843"/>
                </a:lnTo>
                <a:cubicBezTo>
                  <a:pt x="394321" y="187283"/>
                  <a:pt x="380097" y="154093"/>
                  <a:pt x="357971" y="128806"/>
                </a:cubicBezTo>
                <a:lnTo>
                  <a:pt x="378517" y="108261"/>
                </a:lnTo>
                <a:cubicBezTo>
                  <a:pt x="383258" y="103519"/>
                  <a:pt x="383258" y="96407"/>
                  <a:pt x="378517" y="91666"/>
                </a:cubicBezTo>
                <a:cubicBezTo>
                  <a:pt x="373775" y="86924"/>
                  <a:pt x="366663" y="86924"/>
                  <a:pt x="361922" y="91666"/>
                </a:cubicBezTo>
                <a:lnTo>
                  <a:pt x="341376" y="112212"/>
                </a:lnTo>
                <a:cubicBezTo>
                  <a:pt x="316089" y="90086"/>
                  <a:pt x="282899" y="75861"/>
                  <a:pt x="247339" y="73491"/>
                </a:cubicBezTo>
                <a:lnTo>
                  <a:pt x="247339" y="11853"/>
                </a:lnTo>
                <a:cubicBezTo>
                  <a:pt x="247339" y="5532"/>
                  <a:pt x="241808" y="0"/>
                  <a:pt x="235486" y="0"/>
                </a:cubicBezTo>
                <a:cubicBezTo>
                  <a:pt x="229164" y="0"/>
                  <a:pt x="223633" y="5532"/>
                  <a:pt x="223633" y="11853"/>
                </a:cubicBezTo>
                <a:lnTo>
                  <a:pt x="223633" y="73491"/>
                </a:lnTo>
                <a:cubicBezTo>
                  <a:pt x="188073" y="75861"/>
                  <a:pt x="154884" y="90086"/>
                  <a:pt x="129597" y="112212"/>
                </a:cubicBezTo>
                <a:lnTo>
                  <a:pt x="108261" y="90876"/>
                </a:lnTo>
                <a:cubicBezTo>
                  <a:pt x="103519" y="86134"/>
                  <a:pt x="96407" y="86134"/>
                  <a:pt x="91666" y="90876"/>
                </a:cubicBezTo>
                <a:cubicBezTo>
                  <a:pt x="86924" y="95617"/>
                  <a:pt x="86924" y="102729"/>
                  <a:pt x="91666" y="107470"/>
                </a:cubicBezTo>
                <a:lnTo>
                  <a:pt x="112212" y="128016"/>
                </a:lnTo>
                <a:cubicBezTo>
                  <a:pt x="90086" y="153303"/>
                  <a:pt x="75862" y="186492"/>
                  <a:pt x="73491" y="222052"/>
                </a:cubicBezTo>
                <a:lnTo>
                  <a:pt x="11853" y="222052"/>
                </a:lnTo>
                <a:cubicBezTo>
                  <a:pt x="5532" y="222052"/>
                  <a:pt x="0" y="227584"/>
                  <a:pt x="0" y="233906"/>
                </a:cubicBezTo>
                <a:cubicBezTo>
                  <a:pt x="0" y="240228"/>
                  <a:pt x="5532" y="245759"/>
                  <a:pt x="11853" y="245759"/>
                </a:cubicBezTo>
                <a:lnTo>
                  <a:pt x="73491" y="245759"/>
                </a:lnTo>
                <a:cubicBezTo>
                  <a:pt x="75862" y="281319"/>
                  <a:pt x="90086" y="314508"/>
                  <a:pt x="112212" y="339796"/>
                </a:cubicBezTo>
                <a:lnTo>
                  <a:pt x="91666" y="360341"/>
                </a:lnTo>
                <a:cubicBezTo>
                  <a:pt x="86924" y="365083"/>
                  <a:pt x="86924" y="372194"/>
                  <a:pt x="91666" y="376936"/>
                </a:cubicBezTo>
                <a:cubicBezTo>
                  <a:pt x="94037" y="379307"/>
                  <a:pt x="97197" y="380097"/>
                  <a:pt x="100358" y="380097"/>
                </a:cubicBezTo>
                <a:cubicBezTo>
                  <a:pt x="103519" y="380097"/>
                  <a:pt x="106680" y="379307"/>
                  <a:pt x="109051" y="376936"/>
                </a:cubicBezTo>
                <a:lnTo>
                  <a:pt x="129597" y="356390"/>
                </a:lnTo>
                <a:cubicBezTo>
                  <a:pt x="154884" y="378517"/>
                  <a:pt x="188073" y="392741"/>
                  <a:pt x="223633" y="395111"/>
                </a:cubicBezTo>
                <a:lnTo>
                  <a:pt x="223633" y="456748"/>
                </a:lnTo>
                <a:cubicBezTo>
                  <a:pt x="223633" y="463070"/>
                  <a:pt x="229164" y="468602"/>
                  <a:pt x="235486" y="468602"/>
                </a:cubicBezTo>
                <a:cubicBezTo>
                  <a:pt x="241808" y="468602"/>
                  <a:pt x="247339" y="463070"/>
                  <a:pt x="247339" y="456748"/>
                </a:cubicBezTo>
                <a:lnTo>
                  <a:pt x="247339" y="395111"/>
                </a:lnTo>
                <a:cubicBezTo>
                  <a:pt x="282899" y="392741"/>
                  <a:pt x="316089" y="378517"/>
                  <a:pt x="341376" y="356390"/>
                </a:cubicBezTo>
                <a:lnTo>
                  <a:pt x="361922" y="376936"/>
                </a:lnTo>
                <a:cubicBezTo>
                  <a:pt x="364293" y="379307"/>
                  <a:pt x="367453" y="380097"/>
                  <a:pt x="370614" y="380097"/>
                </a:cubicBezTo>
                <a:cubicBezTo>
                  <a:pt x="373775" y="380097"/>
                  <a:pt x="376936" y="379307"/>
                  <a:pt x="379307" y="376936"/>
                </a:cubicBezTo>
                <a:cubicBezTo>
                  <a:pt x="384048" y="372194"/>
                  <a:pt x="384048" y="365083"/>
                  <a:pt x="379307" y="360341"/>
                </a:cubicBezTo>
                <a:lnTo>
                  <a:pt x="358761" y="339796"/>
                </a:lnTo>
                <a:cubicBezTo>
                  <a:pt x="380887" y="314508"/>
                  <a:pt x="395111" y="281319"/>
                  <a:pt x="397482" y="245759"/>
                </a:cubicBezTo>
                <a:lnTo>
                  <a:pt x="459119" y="245759"/>
                </a:lnTo>
                <a:cubicBezTo>
                  <a:pt x="465441" y="245759"/>
                  <a:pt x="470973" y="240228"/>
                  <a:pt x="470973" y="233906"/>
                </a:cubicBezTo>
                <a:cubicBezTo>
                  <a:pt x="470973" y="227584"/>
                  <a:pt x="464651" y="222843"/>
                  <a:pt x="458329" y="222843"/>
                </a:cubicBezTo>
                <a:close/>
                <a:moveTo>
                  <a:pt x="372985" y="222843"/>
                </a:moveTo>
                <a:lnTo>
                  <a:pt x="333474" y="222843"/>
                </a:lnTo>
                <a:cubicBezTo>
                  <a:pt x="331103" y="204668"/>
                  <a:pt x="323991" y="187283"/>
                  <a:pt x="312928" y="173849"/>
                </a:cubicBezTo>
                <a:lnTo>
                  <a:pt x="341376" y="145401"/>
                </a:lnTo>
                <a:cubicBezTo>
                  <a:pt x="359551" y="166737"/>
                  <a:pt x="370614" y="193604"/>
                  <a:pt x="372985" y="222843"/>
                </a:cubicBezTo>
                <a:close/>
                <a:moveTo>
                  <a:pt x="247339" y="160415"/>
                </a:moveTo>
                <a:cubicBezTo>
                  <a:pt x="259193" y="161996"/>
                  <a:pt x="270256" y="166737"/>
                  <a:pt x="279739" y="173849"/>
                </a:cubicBezTo>
                <a:lnTo>
                  <a:pt x="247339" y="206248"/>
                </a:lnTo>
                <a:lnTo>
                  <a:pt x="247339" y="160415"/>
                </a:lnTo>
                <a:close/>
                <a:moveTo>
                  <a:pt x="223633" y="206248"/>
                </a:moveTo>
                <a:lnTo>
                  <a:pt x="191234" y="173849"/>
                </a:lnTo>
                <a:cubicBezTo>
                  <a:pt x="200717" y="166737"/>
                  <a:pt x="211779" y="161996"/>
                  <a:pt x="223633" y="160415"/>
                </a:cubicBezTo>
                <a:lnTo>
                  <a:pt x="223633" y="206248"/>
                </a:lnTo>
                <a:close/>
                <a:moveTo>
                  <a:pt x="207038" y="222843"/>
                </a:moveTo>
                <a:lnTo>
                  <a:pt x="161206" y="222843"/>
                </a:lnTo>
                <a:cubicBezTo>
                  <a:pt x="162786" y="210989"/>
                  <a:pt x="167527" y="199926"/>
                  <a:pt x="174639" y="190443"/>
                </a:cubicBezTo>
                <a:lnTo>
                  <a:pt x="207038" y="222843"/>
                </a:lnTo>
                <a:close/>
                <a:moveTo>
                  <a:pt x="207038" y="246549"/>
                </a:moveTo>
                <a:lnTo>
                  <a:pt x="174639" y="278948"/>
                </a:lnTo>
                <a:cubicBezTo>
                  <a:pt x="167527" y="269466"/>
                  <a:pt x="162786" y="258403"/>
                  <a:pt x="161206" y="246549"/>
                </a:cubicBezTo>
                <a:lnTo>
                  <a:pt x="207038" y="246549"/>
                </a:lnTo>
                <a:close/>
                <a:moveTo>
                  <a:pt x="223633" y="263144"/>
                </a:moveTo>
                <a:lnTo>
                  <a:pt x="223633" y="308977"/>
                </a:lnTo>
                <a:cubicBezTo>
                  <a:pt x="211779" y="307397"/>
                  <a:pt x="200717" y="302655"/>
                  <a:pt x="191234" y="295543"/>
                </a:cubicBezTo>
                <a:lnTo>
                  <a:pt x="223633" y="263144"/>
                </a:lnTo>
                <a:close/>
                <a:moveTo>
                  <a:pt x="247339" y="263144"/>
                </a:moveTo>
                <a:lnTo>
                  <a:pt x="279739" y="295543"/>
                </a:lnTo>
                <a:cubicBezTo>
                  <a:pt x="270256" y="302655"/>
                  <a:pt x="259193" y="307397"/>
                  <a:pt x="247339" y="308977"/>
                </a:cubicBezTo>
                <a:lnTo>
                  <a:pt x="247339" y="263144"/>
                </a:lnTo>
                <a:close/>
                <a:moveTo>
                  <a:pt x="263934" y="246549"/>
                </a:moveTo>
                <a:lnTo>
                  <a:pt x="309767" y="246549"/>
                </a:lnTo>
                <a:cubicBezTo>
                  <a:pt x="308187" y="258403"/>
                  <a:pt x="303446" y="269466"/>
                  <a:pt x="296333" y="278948"/>
                </a:cubicBezTo>
                <a:lnTo>
                  <a:pt x="263934" y="246549"/>
                </a:lnTo>
                <a:close/>
                <a:moveTo>
                  <a:pt x="263934" y="222843"/>
                </a:moveTo>
                <a:lnTo>
                  <a:pt x="296333" y="190443"/>
                </a:lnTo>
                <a:cubicBezTo>
                  <a:pt x="303446" y="199926"/>
                  <a:pt x="308187" y="210989"/>
                  <a:pt x="309767" y="222843"/>
                </a:cubicBezTo>
                <a:lnTo>
                  <a:pt x="263934" y="222843"/>
                </a:lnTo>
                <a:close/>
                <a:moveTo>
                  <a:pt x="324782" y="128806"/>
                </a:moveTo>
                <a:lnTo>
                  <a:pt x="296333" y="157254"/>
                </a:lnTo>
                <a:cubicBezTo>
                  <a:pt x="282109" y="146191"/>
                  <a:pt x="265515" y="139079"/>
                  <a:pt x="247339" y="136708"/>
                </a:cubicBezTo>
                <a:lnTo>
                  <a:pt x="247339" y="97197"/>
                </a:lnTo>
                <a:cubicBezTo>
                  <a:pt x="276578" y="98778"/>
                  <a:pt x="303446" y="110631"/>
                  <a:pt x="324782" y="128806"/>
                </a:cubicBezTo>
                <a:close/>
                <a:moveTo>
                  <a:pt x="223633" y="96407"/>
                </a:moveTo>
                <a:lnTo>
                  <a:pt x="223633" y="135918"/>
                </a:lnTo>
                <a:cubicBezTo>
                  <a:pt x="205458" y="138289"/>
                  <a:pt x="188073" y="145401"/>
                  <a:pt x="174639" y="156464"/>
                </a:cubicBezTo>
                <a:lnTo>
                  <a:pt x="146191" y="128016"/>
                </a:lnTo>
                <a:cubicBezTo>
                  <a:pt x="167527" y="110631"/>
                  <a:pt x="194395" y="98778"/>
                  <a:pt x="223633" y="96407"/>
                </a:cubicBezTo>
                <a:close/>
                <a:moveTo>
                  <a:pt x="129597" y="145401"/>
                </a:moveTo>
                <a:lnTo>
                  <a:pt x="158044" y="173849"/>
                </a:lnTo>
                <a:cubicBezTo>
                  <a:pt x="146982" y="188073"/>
                  <a:pt x="139869" y="204668"/>
                  <a:pt x="137499" y="222843"/>
                </a:cubicBezTo>
                <a:lnTo>
                  <a:pt x="97988" y="222843"/>
                </a:lnTo>
                <a:cubicBezTo>
                  <a:pt x="99568" y="193604"/>
                  <a:pt x="111422" y="166737"/>
                  <a:pt x="129597" y="145401"/>
                </a:cubicBezTo>
                <a:close/>
                <a:moveTo>
                  <a:pt x="97197" y="246549"/>
                </a:moveTo>
                <a:lnTo>
                  <a:pt x="136708" y="246549"/>
                </a:lnTo>
                <a:cubicBezTo>
                  <a:pt x="139079" y="264724"/>
                  <a:pt x="146191" y="282109"/>
                  <a:pt x="157254" y="295543"/>
                </a:cubicBezTo>
                <a:lnTo>
                  <a:pt x="128806" y="323991"/>
                </a:lnTo>
                <a:cubicBezTo>
                  <a:pt x="111422" y="302655"/>
                  <a:pt x="99568" y="275788"/>
                  <a:pt x="97197" y="246549"/>
                </a:cubicBezTo>
                <a:close/>
                <a:moveTo>
                  <a:pt x="146191" y="340586"/>
                </a:moveTo>
                <a:lnTo>
                  <a:pt x="174639" y="312138"/>
                </a:lnTo>
                <a:cubicBezTo>
                  <a:pt x="188863" y="323201"/>
                  <a:pt x="205458" y="330313"/>
                  <a:pt x="223633" y="332683"/>
                </a:cubicBezTo>
                <a:lnTo>
                  <a:pt x="223633" y="372194"/>
                </a:lnTo>
                <a:cubicBezTo>
                  <a:pt x="194395" y="369824"/>
                  <a:pt x="167527" y="358761"/>
                  <a:pt x="146191" y="340586"/>
                </a:cubicBezTo>
                <a:close/>
                <a:moveTo>
                  <a:pt x="247339" y="372985"/>
                </a:moveTo>
                <a:lnTo>
                  <a:pt x="247339" y="333474"/>
                </a:lnTo>
                <a:cubicBezTo>
                  <a:pt x="265515" y="331103"/>
                  <a:pt x="282899" y="323991"/>
                  <a:pt x="296333" y="312928"/>
                </a:cubicBezTo>
                <a:lnTo>
                  <a:pt x="324782" y="341376"/>
                </a:lnTo>
                <a:cubicBezTo>
                  <a:pt x="303446" y="358761"/>
                  <a:pt x="276578" y="369824"/>
                  <a:pt x="247339" y="372985"/>
                </a:cubicBezTo>
                <a:close/>
                <a:moveTo>
                  <a:pt x="341376" y="323991"/>
                </a:moveTo>
                <a:lnTo>
                  <a:pt x="312928" y="295543"/>
                </a:lnTo>
                <a:cubicBezTo>
                  <a:pt x="323991" y="281319"/>
                  <a:pt x="331103" y="264724"/>
                  <a:pt x="333474" y="246549"/>
                </a:cubicBezTo>
                <a:lnTo>
                  <a:pt x="372985" y="246549"/>
                </a:lnTo>
                <a:cubicBezTo>
                  <a:pt x="370614" y="275788"/>
                  <a:pt x="359551" y="302655"/>
                  <a:pt x="341376" y="323991"/>
                </a:cubicBezTo>
                <a:close/>
              </a:path>
            </a:pathLst>
          </a:custGeom>
          <a:solidFill>
            <a:srgbClr val="000000"/>
          </a:solidFill>
          <a:ln w="789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75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7589519" y="5537311"/>
            <a:ext cx="479692" cy="433041"/>
            <a:chOff x="7589519" y="5537311"/>
            <a:chExt cx="479692" cy="433041"/>
          </a:xfrm>
          <a:solidFill>
            <a:srgbClr val="000000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E4185775-A6D5-4DC0-814F-FEC470739C84}"/>
                </a:ext>
              </a:extLst>
            </p:cNvPr>
            <p:cNvSpPr/>
            <p:nvPr/>
          </p:nvSpPr>
          <p:spPr>
            <a:xfrm>
              <a:off x="7589519" y="5537311"/>
              <a:ext cx="479692" cy="433041"/>
            </a:xfrm>
            <a:custGeom>
              <a:avLst/>
              <a:gdLst>
                <a:gd name="connsiteX0" fmla="*/ 444895 w 479692"/>
                <a:gd name="connsiteY0" fmla="*/ 0 h 433041"/>
                <a:gd name="connsiteX1" fmla="*/ 35560 w 479692"/>
                <a:gd name="connsiteY1" fmla="*/ 0 h 433041"/>
                <a:gd name="connsiteX2" fmla="*/ 0 w 479692"/>
                <a:gd name="connsiteY2" fmla="*/ 35560 h 433041"/>
                <a:gd name="connsiteX3" fmla="*/ 0 w 479692"/>
                <a:gd name="connsiteY3" fmla="*/ 301865 h 433041"/>
                <a:gd name="connsiteX4" fmla="*/ 35560 w 479692"/>
                <a:gd name="connsiteY4" fmla="*/ 337425 h 433041"/>
                <a:gd name="connsiteX5" fmla="*/ 173059 w 479692"/>
                <a:gd name="connsiteY5" fmla="*/ 337425 h 433041"/>
                <a:gd name="connsiteX6" fmla="*/ 140659 w 479692"/>
                <a:gd name="connsiteY6" fmla="*/ 416447 h 433041"/>
                <a:gd name="connsiteX7" fmla="*/ 141450 w 479692"/>
                <a:gd name="connsiteY7" fmla="*/ 427510 h 433041"/>
                <a:gd name="connsiteX8" fmla="*/ 150932 w 479692"/>
                <a:gd name="connsiteY8" fmla="*/ 433042 h 433041"/>
                <a:gd name="connsiteX9" fmla="*/ 328732 w 479692"/>
                <a:gd name="connsiteY9" fmla="*/ 433042 h 433041"/>
                <a:gd name="connsiteX10" fmla="*/ 338215 w 479692"/>
                <a:gd name="connsiteY10" fmla="*/ 427510 h 433041"/>
                <a:gd name="connsiteX11" fmla="*/ 339006 w 479692"/>
                <a:gd name="connsiteY11" fmla="*/ 416447 h 433041"/>
                <a:gd name="connsiteX12" fmla="*/ 306606 w 479692"/>
                <a:gd name="connsiteY12" fmla="*/ 337425 h 433041"/>
                <a:gd name="connsiteX13" fmla="*/ 444105 w 479692"/>
                <a:gd name="connsiteY13" fmla="*/ 337425 h 433041"/>
                <a:gd name="connsiteX14" fmla="*/ 479665 w 479692"/>
                <a:gd name="connsiteY14" fmla="*/ 301865 h 433041"/>
                <a:gd name="connsiteX15" fmla="*/ 479665 w 479692"/>
                <a:gd name="connsiteY15" fmla="*/ 35560 h 433041"/>
                <a:gd name="connsiteX16" fmla="*/ 444895 w 479692"/>
                <a:gd name="connsiteY16" fmla="*/ 0 h 433041"/>
                <a:gd name="connsiteX17" fmla="*/ 35560 w 479692"/>
                <a:gd name="connsiteY17" fmla="*/ 23707 h 433041"/>
                <a:gd name="connsiteX18" fmla="*/ 444895 w 479692"/>
                <a:gd name="connsiteY18" fmla="*/ 23707 h 433041"/>
                <a:gd name="connsiteX19" fmla="*/ 456748 w 479692"/>
                <a:gd name="connsiteY19" fmla="*/ 35560 h 433041"/>
                <a:gd name="connsiteX20" fmla="*/ 456748 w 479692"/>
                <a:gd name="connsiteY20" fmla="*/ 249710 h 433041"/>
                <a:gd name="connsiteX21" fmla="*/ 23707 w 479692"/>
                <a:gd name="connsiteY21" fmla="*/ 249710 h 433041"/>
                <a:gd name="connsiteX22" fmla="*/ 23707 w 479692"/>
                <a:gd name="connsiteY22" fmla="*/ 35560 h 433041"/>
                <a:gd name="connsiteX23" fmla="*/ 35560 w 479692"/>
                <a:gd name="connsiteY23" fmla="*/ 23707 h 433041"/>
                <a:gd name="connsiteX24" fmla="*/ 311348 w 479692"/>
                <a:gd name="connsiteY24" fmla="*/ 409335 h 433041"/>
                <a:gd name="connsiteX25" fmla="*/ 169108 w 479692"/>
                <a:gd name="connsiteY25" fmla="*/ 409335 h 433041"/>
                <a:gd name="connsiteX26" fmla="*/ 199136 w 479692"/>
                <a:gd name="connsiteY26" fmla="*/ 337425 h 433041"/>
                <a:gd name="connsiteX27" fmla="*/ 281319 w 479692"/>
                <a:gd name="connsiteY27" fmla="*/ 337425 h 433041"/>
                <a:gd name="connsiteX28" fmla="*/ 311348 w 479692"/>
                <a:gd name="connsiteY28" fmla="*/ 409335 h 433041"/>
                <a:gd name="connsiteX29" fmla="*/ 444895 w 479692"/>
                <a:gd name="connsiteY29" fmla="*/ 313718 h 433041"/>
                <a:gd name="connsiteX30" fmla="*/ 289221 w 479692"/>
                <a:gd name="connsiteY30" fmla="*/ 313718 h 433041"/>
                <a:gd name="connsiteX31" fmla="*/ 190443 w 479692"/>
                <a:gd name="connsiteY31" fmla="*/ 313718 h 433041"/>
                <a:gd name="connsiteX32" fmla="*/ 34770 w 479692"/>
                <a:gd name="connsiteY32" fmla="*/ 313718 h 433041"/>
                <a:gd name="connsiteX33" fmla="*/ 22917 w 479692"/>
                <a:gd name="connsiteY33" fmla="*/ 301865 h 433041"/>
                <a:gd name="connsiteX34" fmla="*/ 22917 w 479692"/>
                <a:gd name="connsiteY34" fmla="*/ 273417 h 433041"/>
                <a:gd name="connsiteX35" fmla="*/ 455958 w 479692"/>
                <a:gd name="connsiteY35" fmla="*/ 273417 h 433041"/>
                <a:gd name="connsiteX36" fmla="*/ 455958 w 479692"/>
                <a:gd name="connsiteY36" fmla="*/ 301865 h 433041"/>
                <a:gd name="connsiteX37" fmla="*/ 444895 w 479692"/>
                <a:gd name="connsiteY37" fmla="*/ 313718 h 433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9692" h="433041">
                  <a:moveTo>
                    <a:pt x="444895" y="0"/>
                  </a:moveTo>
                  <a:lnTo>
                    <a:pt x="35560" y="0"/>
                  </a:lnTo>
                  <a:cubicBezTo>
                    <a:pt x="15804" y="0"/>
                    <a:pt x="0" y="15804"/>
                    <a:pt x="0" y="35560"/>
                  </a:cubicBezTo>
                  <a:lnTo>
                    <a:pt x="0" y="301865"/>
                  </a:lnTo>
                  <a:cubicBezTo>
                    <a:pt x="0" y="321621"/>
                    <a:pt x="15804" y="337425"/>
                    <a:pt x="35560" y="337425"/>
                  </a:cubicBezTo>
                  <a:lnTo>
                    <a:pt x="173059" y="337425"/>
                  </a:lnTo>
                  <a:lnTo>
                    <a:pt x="140659" y="416447"/>
                  </a:lnTo>
                  <a:cubicBezTo>
                    <a:pt x="139079" y="420398"/>
                    <a:pt x="139869" y="424349"/>
                    <a:pt x="141450" y="427510"/>
                  </a:cubicBezTo>
                  <a:cubicBezTo>
                    <a:pt x="143030" y="430671"/>
                    <a:pt x="146981" y="433042"/>
                    <a:pt x="150932" y="433042"/>
                  </a:cubicBezTo>
                  <a:lnTo>
                    <a:pt x="328732" y="433042"/>
                  </a:lnTo>
                  <a:cubicBezTo>
                    <a:pt x="332683" y="433042"/>
                    <a:pt x="336634" y="430671"/>
                    <a:pt x="338215" y="427510"/>
                  </a:cubicBezTo>
                  <a:cubicBezTo>
                    <a:pt x="339796" y="424349"/>
                    <a:pt x="340586" y="420398"/>
                    <a:pt x="339006" y="416447"/>
                  </a:cubicBezTo>
                  <a:lnTo>
                    <a:pt x="306606" y="337425"/>
                  </a:lnTo>
                  <a:lnTo>
                    <a:pt x="444105" y="337425"/>
                  </a:lnTo>
                  <a:cubicBezTo>
                    <a:pt x="463861" y="337425"/>
                    <a:pt x="479665" y="321621"/>
                    <a:pt x="479665" y="301865"/>
                  </a:cubicBezTo>
                  <a:lnTo>
                    <a:pt x="479665" y="35560"/>
                  </a:lnTo>
                  <a:cubicBezTo>
                    <a:pt x="480455" y="15804"/>
                    <a:pt x="463861" y="0"/>
                    <a:pt x="444895" y="0"/>
                  </a:cubicBezTo>
                  <a:close/>
                  <a:moveTo>
                    <a:pt x="35560" y="23707"/>
                  </a:moveTo>
                  <a:lnTo>
                    <a:pt x="444895" y="23707"/>
                  </a:lnTo>
                  <a:cubicBezTo>
                    <a:pt x="451217" y="23707"/>
                    <a:pt x="456748" y="29238"/>
                    <a:pt x="456748" y="35560"/>
                  </a:cubicBezTo>
                  <a:lnTo>
                    <a:pt x="456748" y="249710"/>
                  </a:lnTo>
                  <a:lnTo>
                    <a:pt x="23707" y="249710"/>
                  </a:lnTo>
                  <a:lnTo>
                    <a:pt x="23707" y="35560"/>
                  </a:lnTo>
                  <a:cubicBezTo>
                    <a:pt x="23707" y="29238"/>
                    <a:pt x="29238" y="23707"/>
                    <a:pt x="35560" y="23707"/>
                  </a:cubicBezTo>
                  <a:close/>
                  <a:moveTo>
                    <a:pt x="311348" y="409335"/>
                  </a:moveTo>
                  <a:lnTo>
                    <a:pt x="169108" y="409335"/>
                  </a:lnTo>
                  <a:lnTo>
                    <a:pt x="199136" y="337425"/>
                  </a:lnTo>
                  <a:lnTo>
                    <a:pt x="281319" y="337425"/>
                  </a:lnTo>
                  <a:lnTo>
                    <a:pt x="311348" y="409335"/>
                  </a:lnTo>
                  <a:close/>
                  <a:moveTo>
                    <a:pt x="444895" y="313718"/>
                  </a:moveTo>
                  <a:lnTo>
                    <a:pt x="289221" y="313718"/>
                  </a:lnTo>
                  <a:lnTo>
                    <a:pt x="190443" y="313718"/>
                  </a:lnTo>
                  <a:lnTo>
                    <a:pt x="34770" y="313718"/>
                  </a:lnTo>
                  <a:cubicBezTo>
                    <a:pt x="28448" y="313718"/>
                    <a:pt x="22917" y="308187"/>
                    <a:pt x="22917" y="301865"/>
                  </a:cubicBezTo>
                  <a:lnTo>
                    <a:pt x="22917" y="273417"/>
                  </a:lnTo>
                  <a:lnTo>
                    <a:pt x="455958" y="273417"/>
                  </a:lnTo>
                  <a:lnTo>
                    <a:pt x="455958" y="301865"/>
                  </a:lnTo>
                  <a:cubicBezTo>
                    <a:pt x="456748" y="308187"/>
                    <a:pt x="451217" y="313718"/>
                    <a:pt x="444895" y="313718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B3E45B57-B263-4887-9295-3D0B6B373248}"/>
                </a:ext>
              </a:extLst>
            </p:cNvPr>
            <p:cNvSpPr/>
            <p:nvPr/>
          </p:nvSpPr>
          <p:spPr>
            <a:xfrm>
              <a:off x="7794363" y="5601319"/>
              <a:ext cx="69187" cy="147771"/>
            </a:xfrm>
            <a:custGeom>
              <a:avLst/>
              <a:gdLst>
                <a:gd name="connsiteX0" fmla="*/ 31433 w 69187"/>
                <a:gd name="connsiteY0" fmla="*/ 104309 h 147771"/>
                <a:gd name="connsiteX1" fmla="*/ 18789 w 69187"/>
                <a:gd name="connsiteY1" fmla="*/ 101938 h 147771"/>
                <a:gd name="connsiteX2" fmla="*/ 2195 w 69187"/>
                <a:gd name="connsiteY2" fmla="*/ 105099 h 147771"/>
                <a:gd name="connsiteX3" fmla="*/ 5355 w 69187"/>
                <a:gd name="connsiteY3" fmla="*/ 121694 h 147771"/>
                <a:gd name="connsiteX4" fmla="*/ 22740 w 69187"/>
                <a:gd name="connsiteY4" fmla="*/ 128016 h 147771"/>
                <a:gd name="connsiteX5" fmla="*/ 22740 w 69187"/>
                <a:gd name="connsiteY5" fmla="*/ 135918 h 147771"/>
                <a:gd name="connsiteX6" fmla="*/ 34594 w 69187"/>
                <a:gd name="connsiteY6" fmla="*/ 147771 h 147771"/>
                <a:gd name="connsiteX7" fmla="*/ 46447 w 69187"/>
                <a:gd name="connsiteY7" fmla="*/ 135918 h 147771"/>
                <a:gd name="connsiteX8" fmla="*/ 46447 w 69187"/>
                <a:gd name="connsiteY8" fmla="*/ 126436 h 147771"/>
                <a:gd name="connsiteX9" fmla="*/ 68573 w 69187"/>
                <a:gd name="connsiteY9" fmla="*/ 95617 h 147771"/>
                <a:gd name="connsiteX10" fmla="*/ 40915 w 69187"/>
                <a:gd name="connsiteY10" fmla="*/ 62427 h 147771"/>
                <a:gd name="connsiteX11" fmla="*/ 37755 w 69187"/>
                <a:gd name="connsiteY11" fmla="*/ 61637 h 147771"/>
                <a:gd name="connsiteX12" fmla="*/ 23531 w 69187"/>
                <a:gd name="connsiteY12" fmla="*/ 52154 h 147771"/>
                <a:gd name="connsiteX13" fmla="*/ 37755 w 69187"/>
                <a:gd name="connsiteY13" fmla="*/ 42672 h 147771"/>
                <a:gd name="connsiteX14" fmla="*/ 50398 w 69187"/>
                <a:gd name="connsiteY14" fmla="*/ 45042 h 147771"/>
                <a:gd name="connsiteX15" fmla="*/ 66993 w 69187"/>
                <a:gd name="connsiteY15" fmla="*/ 41882 h 147771"/>
                <a:gd name="connsiteX16" fmla="*/ 63832 w 69187"/>
                <a:gd name="connsiteY16" fmla="*/ 25287 h 147771"/>
                <a:gd name="connsiteX17" fmla="*/ 46447 w 69187"/>
                <a:gd name="connsiteY17" fmla="*/ 18965 h 147771"/>
                <a:gd name="connsiteX18" fmla="*/ 46447 w 69187"/>
                <a:gd name="connsiteY18" fmla="*/ 11853 h 147771"/>
                <a:gd name="connsiteX19" fmla="*/ 34594 w 69187"/>
                <a:gd name="connsiteY19" fmla="*/ 0 h 147771"/>
                <a:gd name="connsiteX20" fmla="*/ 22740 w 69187"/>
                <a:gd name="connsiteY20" fmla="*/ 11853 h 147771"/>
                <a:gd name="connsiteX21" fmla="*/ 22740 w 69187"/>
                <a:gd name="connsiteY21" fmla="*/ 21336 h 147771"/>
                <a:gd name="connsiteX22" fmla="*/ 614 w 69187"/>
                <a:gd name="connsiteY22" fmla="*/ 52154 h 147771"/>
                <a:gd name="connsiteX23" fmla="*/ 32223 w 69187"/>
                <a:gd name="connsiteY23" fmla="*/ 84553 h 147771"/>
                <a:gd name="connsiteX24" fmla="*/ 34594 w 69187"/>
                <a:gd name="connsiteY24" fmla="*/ 85344 h 147771"/>
                <a:gd name="connsiteX25" fmla="*/ 44867 w 69187"/>
                <a:gd name="connsiteY25" fmla="*/ 95617 h 147771"/>
                <a:gd name="connsiteX26" fmla="*/ 31433 w 69187"/>
                <a:gd name="connsiteY26" fmla="*/ 104309 h 14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187" h="147771">
                  <a:moveTo>
                    <a:pt x="31433" y="104309"/>
                  </a:moveTo>
                  <a:cubicBezTo>
                    <a:pt x="25901" y="104309"/>
                    <a:pt x="20370" y="102729"/>
                    <a:pt x="18789" y="101938"/>
                  </a:cubicBezTo>
                  <a:cubicBezTo>
                    <a:pt x="13258" y="97987"/>
                    <a:pt x="6146" y="99568"/>
                    <a:pt x="2195" y="105099"/>
                  </a:cubicBezTo>
                  <a:cubicBezTo>
                    <a:pt x="-1756" y="110631"/>
                    <a:pt x="-176" y="117743"/>
                    <a:pt x="5355" y="121694"/>
                  </a:cubicBezTo>
                  <a:cubicBezTo>
                    <a:pt x="9307" y="124855"/>
                    <a:pt x="15629" y="126436"/>
                    <a:pt x="22740" y="128016"/>
                  </a:cubicBezTo>
                  <a:lnTo>
                    <a:pt x="22740" y="135918"/>
                  </a:lnTo>
                  <a:cubicBezTo>
                    <a:pt x="22740" y="142240"/>
                    <a:pt x="28272" y="147771"/>
                    <a:pt x="34594" y="147771"/>
                  </a:cubicBezTo>
                  <a:cubicBezTo>
                    <a:pt x="40915" y="147771"/>
                    <a:pt x="46447" y="142240"/>
                    <a:pt x="46447" y="135918"/>
                  </a:cubicBezTo>
                  <a:lnTo>
                    <a:pt x="46447" y="126436"/>
                  </a:lnTo>
                  <a:cubicBezTo>
                    <a:pt x="61461" y="120904"/>
                    <a:pt x="68573" y="108260"/>
                    <a:pt x="68573" y="95617"/>
                  </a:cubicBezTo>
                  <a:cubicBezTo>
                    <a:pt x="68573" y="86134"/>
                    <a:pt x="64622" y="69539"/>
                    <a:pt x="40915" y="62427"/>
                  </a:cubicBezTo>
                  <a:cubicBezTo>
                    <a:pt x="40125" y="62427"/>
                    <a:pt x="38545" y="61637"/>
                    <a:pt x="37755" y="61637"/>
                  </a:cubicBezTo>
                  <a:cubicBezTo>
                    <a:pt x="25901" y="58476"/>
                    <a:pt x="23531" y="56106"/>
                    <a:pt x="23531" y="52154"/>
                  </a:cubicBezTo>
                  <a:cubicBezTo>
                    <a:pt x="23531" y="44252"/>
                    <a:pt x="32223" y="42672"/>
                    <a:pt x="37755" y="42672"/>
                  </a:cubicBezTo>
                  <a:cubicBezTo>
                    <a:pt x="43286" y="42672"/>
                    <a:pt x="48818" y="44252"/>
                    <a:pt x="50398" y="45042"/>
                  </a:cubicBezTo>
                  <a:cubicBezTo>
                    <a:pt x="55930" y="48993"/>
                    <a:pt x="63042" y="47413"/>
                    <a:pt x="66993" y="41882"/>
                  </a:cubicBezTo>
                  <a:cubicBezTo>
                    <a:pt x="70944" y="36350"/>
                    <a:pt x="69364" y="29238"/>
                    <a:pt x="63832" y="25287"/>
                  </a:cubicBezTo>
                  <a:cubicBezTo>
                    <a:pt x="59881" y="22126"/>
                    <a:pt x="53559" y="20546"/>
                    <a:pt x="46447" y="18965"/>
                  </a:cubicBezTo>
                  <a:lnTo>
                    <a:pt x="46447" y="11853"/>
                  </a:lnTo>
                  <a:cubicBezTo>
                    <a:pt x="46447" y="5531"/>
                    <a:pt x="40915" y="0"/>
                    <a:pt x="34594" y="0"/>
                  </a:cubicBezTo>
                  <a:cubicBezTo>
                    <a:pt x="28272" y="0"/>
                    <a:pt x="22740" y="5531"/>
                    <a:pt x="22740" y="11853"/>
                  </a:cubicBezTo>
                  <a:lnTo>
                    <a:pt x="22740" y="21336"/>
                  </a:lnTo>
                  <a:cubicBezTo>
                    <a:pt x="7726" y="26867"/>
                    <a:pt x="614" y="39511"/>
                    <a:pt x="614" y="52154"/>
                  </a:cubicBezTo>
                  <a:cubicBezTo>
                    <a:pt x="614" y="76651"/>
                    <a:pt x="23531" y="82183"/>
                    <a:pt x="32223" y="84553"/>
                  </a:cubicBezTo>
                  <a:lnTo>
                    <a:pt x="34594" y="85344"/>
                  </a:lnTo>
                  <a:cubicBezTo>
                    <a:pt x="44867" y="88504"/>
                    <a:pt x="44867" y="92456"/>
                    <a:pt x="44867" y="95617"/>
                  </a:cubicBezTo>
                  <a:cubicBezTo>
                    <a:pt x="45657" y="103519"/>
                    <a:pt x="36964" y="104309"/>
                    <a:pt x="31433" y="104309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8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11063336" y="5542053"/>
            <a:ext cx="468630" cy="423558"/>
            <a:chOff x="11063336" y="5542053"/>
            <a:chExt cx="468630" cy="423558"/>
          </a:xfrm>
          <a:solidFill>
            <a:srgbClr val="000000"/>
          </a:solidFill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3E30DF4-63A4-4966-AE6E-83EF563271B9}"/>
                </a:ext>
              </a:extLst>
            </p:cNvPr>
            <p:cNvSpPr/>
            <p:nvPr/>
          </p:nvSpPr>
          <p:spPr>
            <a:xfrm>
              <a:off x="11063336" y="5542053"/>
              <a:ext cx="468630" cy="423558"/>
            </a:xfrm>
            <a:custGeom>
              <a:avLst/>
              <a:gdLst>
                <a:gd name="connsiteX0" fmla="*/ 433832 w 468630"/>
                <a:gd name="connsiteY0" fmla="*/ 0 h 423558"/>
                <a:gd name="connsiteX1" fmla="*/ 35560 w 468630"/>
                <a:gd name="connsiteY1" fmla="*/ 0 h 423558"/>
                <a:gd name="connsiteX2" fmla="*/ 0 w 468630"/>
                <a:gd name="connsiteY2" fmla="*/ 35560 h 423558"/>
                <a:gd name="connsiteX3" fmla="*/ 0 w 468630"/>
                <a:gd name="connsiteY3" fmla="*/ 294753 h 423558"/>
                <a:gd name="connsiteX4" fmla="*/ 35560 w 468630"/>
                <a:gd name="connsiteY4" fmla="*/ 330313 h 423558"/>
                <a:gd name="connsiteX5" fmla="*/ 169108 w 468630"/>
                <a:gd name="connsiteY5" fmla="*/ 330313 h 423558"/>
                <a:gd name="connsiteX6" fmla="*/ 137499 w 468630"/>
                <a:gd name="connsiteY6" fmla="*/ 406964 h 423558"/>
                <a:gd name="connsiteX7" fmla="*/ 138289 w 468630"/>
                <a:gd name="connsiteY7" fmla="*/ 418027 h 423558"/>
                <a:gd name="connsiteX8" fmla="*/ 147772 w 468630"/>
                <a:gd name="connsiteY8" fmla="*/ 423559 h 423558"/>
                <a:gd name="connsiteX9" fmla="*/ 320830 w 468630"/>
                <a:gd name="connsiteY9" fmla="*/ 423559 h 423558"/>
                <a:gd name="connsiteX10" fmla="*/ 330313 w 468630"/>
                <a:gd name="connsiteY10" fmla="*/ 418027 h 423558"/>
                <a:gd name="connsiteX11" fmla="*/ 331103 w 468630"/>
                <a:gd name="connsiteY11" fmla="*/ 406964 h 423558"/>
                <a:gd name="connsiteX12" fmla="*/ 299494 w 468630"/>
                <a:gd name="connsiteY12" fmla="*/ 330313 h 423558"/>
                <a:gd name="connsiteX13" fmla="*/ 433042 w 468630"/>
                <a:gd name="connsiteY13" fmla="*/ 330313 h 423558"/>
                <a:gd name="connsiteX14" fmla="*/ 468602 w 468630"/>
                <a:gd name="connsiteY14" fmla="*/ 294753 h 423558"/>
                <a:gd name="connsiteX15" fmla="*/ 468602 w 468630"/>
                <a:gd name="connsiteY15" fmla="*/ 35560 h 423558"/>
                <a:gd name="connsiteX16" fmla="*/ 433832 w 468630"/>
                <a:gd name="connsiteY16" fmla="*/ 0 h 423558"/>
                <a:gd name="connsiteX17" fmla="*/ 35560 w 468630"/>
                <a:gd name="connsiteY17" fmla="*/ 23707 h 423558"/>
                <a:gd name="connsiteX18" fmla="*/ 433832 w 468630"/>
                <a:gd name="connsiteY18" fmla="*/ 23707 h 423558"/>
                <a:gd name="connsiteX19" fmla="*/ 445686 w 468630"/>
                <a:gd name="connsiteY19" fmla="*/ 35560 h 423558"/>
                <a:gd name="connsiteX20" fmla="*/ 445686 w 468630"/>
                <a:gd name="connsiteY20" fmla="*/ 244178 h 423558"/>
                <a:gd name="connsiteX21" fmla="*/ 389580 w 468630"/>
                <a:gd name="connsiteY21" fmla="*/ 244178 h 423558"/>
                <a:gd name="connsiteX22" fmla="*/ 340586 w 468630"/>
                <a:gd name="connsiteY22" fmla="*/ 195184 h 423558"/>
                <a:gd name="connsiteX23" fmla="*/ 372985 w 468630"/>
                <a:gd name="connsiteY23" fmla="*/ 164366 h 423558"/>
                <a:gd name="connsiteX24" fmla="*/ 376146 w 468630"/>
                <a:gd name="connsiteY24" fmla="*/ 152513 h 423558"/>
                <a:gd name="connsiteX25" fmla="*/ 367453 w 468630"/>
                <a:gd name="connsiteY25" fmla="*/ 143820 h 423558"/>
                <a:gd name="connsiteX26" fmla="*/ 226003 w 468630"/>
                <a:gd name="connsiteY26" fmla="*/ 113792 h 423558"/>
                <a:gd name="connsiteX27" fmla="*/ 214941 w 468630"/>
                <a:gd name="connsiteY27" fmla="*/ 116953 h 423558"/>
                <a:gd name="connsiteX28" fmla="*/ 211780 w 468630"/>
                <a:gd name="connsiteY28" fmla="*/ 128016 h 423558"/>
                <a:gd name="connsiteX29" fmla="*/ 236277 w 468630"/>
                <a:gd name="connsiteY29" fmla="*/ 243388 h 423558"/>
                <a:gd name="connsiteX30" fmla="*/ 235487 w 468630"/>
                <a:gd name="connsiteY30" fmla="*/ 243388 h 423558"/>
                <a:gd name="connsiteX31" fmla="*/ 24497 w 468630"/>
                <a:gd name="connsiteY31" fmla="*/ 243388 h 423558"/>
                <a:gd name="connsiteX32" fmla="*/ 24497 w 468630"/>
                <a:gd name="connsiteY32" fmla="*/ 34769 h 423558"/>
                <a:gd name="connsiteX33" fmla="*/ 35560 w 468630"/>
                <a:gd name="connsiteY33" fmla="*/ 23707 h 423558"/>
                <a:gd name="connsiteX34" fmla="*/ 238648 w 468630"/>
                <a:gd name="connsiteY34" fmla="*/ 141449 h 423558"/>
                <a:gd name="connsiteX35" fmla="*/ 340586 w 468630"/>
                <a:gd name="connsiteY35" fmla="*/ 162786 h 423558"/>
                <a:gd name="connsiteX36" fmla="*/ 316089 w 468630"/>
                <a:gd name="connsiteY36" fmla="*/ 186492 h 423558"/>
                <a:gd name="connsiteX37" fmla="*/ 312138 w 468630"/>
                <a:gd name="connsiteY37" fmla="*/ 195184 h 423558"/>
                <a:gd name="connsiteX38" fmla="*/ 315299 w 468630"/>
                <a:gd name="connsiteY38" fmla="*/ 203877 h 423558"/>
                <a:gd name="connsiteX39" fmla="*/ 368243 w 468630"/>
                <a:gd name="connsiteY39" fmla="*/ 256822 h 423558"/>
                <a:gd name="connsiteX40" fmla="*/ 353230 w 468630"/>
                <a:gd name="connsiteY40" fmla="*/ 271836 h 423558"/>
                <a:gd name="connsiteX41" fmla="*/ 300284 w 468630"/>
                <a:gd name="connsiteY41" fmla="*/ 218891 h 423558"/>
                <a:gd name="connsiteX42" fmla="*/ 291592 w 468630"/>
                <a:gd name="connsiteY42" fmla="*/ 215731 h 423558"/>
                <a:gd name="connsiteX43" fmla="*/ 291592 w 468630"/>
                <a:gd name="connsiteY43" fmla="*/ 215731 h 423558"/>
                <a:gd name="connsiteX44" fmla="*/ 282900 w 468630"/>
                <a:gd name="connsiteY44" fmla="*/ 219682 h 423558"/>
                <a:gd name="connsiteX45" fmla="*/ 259193 w 468630"/>
                <a:gd name="connsiteY45" fmla="*/ 244178 h 423558"/>
                <a:gd name="connsiteX46" fmla="*/ 238648 w 468630"/>
                <a:gd name="connsiteY46" fmla="*/ 141449 h 423558"/>
                <a:gd name="connsiteX47" fmla="*/ 303446 w 468630"/>
                <a:gd name="connsiteY47" fmla="*/ 399852 h 423558"/>
                <a:gd name="connsiteX48" fmla="*/ 165947 w 468630"/>
                <a:gd name="connsiteY48" fmla="*/ 399852 h 423558"/>
                <a:gd name="connsiteX49" fmla="*/ 194394 w 468630"/>
                <a:gd name="connsiteY49" fmla="*/ 330313 h 423558"/>
                <a:gd name="connsiteX50" fmla="*/ 274208 w 468630"/>
                <a:gd name="connsiteY50" fmla="*/ 330313 h 423558"/>
                <a:gd name="connsiteX51" fmla="*/ 303446 w 468630"/>
                <a:gd name="connsiteY51" fmla="*/ 399852 h 423558"/>
                <a:gd name="connsiteX52" fmla="*/ 433832 w 468630"/>
                <a:gd name="connsiteY52" fmla="*/ 306606 h 423558"/>
                <a:gd name="connsiteX53" fmla="*/ 282900 w 468630"/>
                <a:gd name="connsiteY53" fmla="*/ 306606 h 423558"/>
                <a:gd name="connsiteX54" fmla="*/ 186492 w 468630"/>
                <a:gd name="connsiteY54" fmla="*/ 306606 h 423558"/>
                <a:gd name="connsiteX55" fmla="*/ 35560 w 468630"/>
                <a:gd name="connsiteY55" fmla="*/ 306606 h 423558"/>
                <a:gd name="connsiteX56" fmla="*/ 23707 w 468630"/>
                <a:gd name="connsiteY56" fmla="*/ 294753 h 423558"/>
                <a:gd name="connsiteX57" fmla="*/ 23707 w 468630"/>
                <a:gd name="connsiteY57" fmla="*/ 267885 h 423558"/>
                <a:gd name="connsiteX58" fmla="*/ 234697 w 468630"/>
                <a:gd name="connsiteY58" fmla="*/ 267885 h 423558"/>
                <a:gd name="connsiteX59" fmla="*/ 240228 w 468630"/>
                <a:gd name="connsiteY59" fmla="*/ 266304 h 423558"/>
                <a:gd name="connsiteX60" fmla="*/ 241018 w 468630"/>
                <a:gd name="connsiteY60" fmla="*/ 270256 h 423558"/>
                <a:gd name="connsiteX61" fmla="*/ 249710 w 468630"/>
                <a:gd name="connsiteY61" fmla="*/ 278948 h 423558"/>
                <a:gd name="connsiteX62" fmla="*/ 261563 w 468630"/>
                <a:gd name="connsiteY62" fmla="*/ 275787 h 423558"/>
                <a:gd name="connsiteX63" fmla="*/ 292382 w 468630"/>
                <a:gd name="connsiteY63" fmla="*/ 243388 h 423558"/>
                <a:gd name="connsiteX64" fmla="*/ 344537 w 468630"/>
                <a:gd name="connsiteY64" fmla="*/ 295543 h 423558"/>
                <a:gd name="connsiteX65" fmla="*/ 353230 w 468630"/>
                <a:gd name="connsiteY65" fmla="*/ 298704 h 423558"/>
                <a:gd name="connsiteX66" fmla="*/ 361922 w 468630"/>
                <a:gd name="connsiteY66" fmla="*/ 295543 h 423558"/>
                <a:gd name="connsiteX67" fmla="*/ 390370 w 468630"/>
                <a:gd name="connsiteY67" fmla="*/ 267095 h 423558"/>
                <a:gd name="connsiteX68" fmla="*/ 446476 w 468630"/>
                <a:gd name="connsiteY68" fmla="*/ 267095 h 423558"/>
                <a:gd name="connsiteX69" fmla="*/ 446476 w 468630"/>
                <a:gd name="connsiteY69" fmla="*/ 293962 h 423558"/>
                <a:gd name="connsiteX70" fmla="*/ 433832 w 468630"/>
                <a:gd name="connsiteY70" fmla="*/ 306606 h 423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468630" h="423558">
                  <a:moveTo>
                    <a:pt x="433832" y="0"/>
                  </a:moveTo>
                  <a:lnTo>
                    <a:pt x="35560" y="0"/>
                  </a:lnTo>
                  <a:cubicBezTo>
                    <a:pt x="15804" y="0"/>
                    <a:pt x="0" y="15804"/>
                    <a:pt x="0" y="35560"/>
                  </a:cubicBezTo>
                  <a:lnTo>
                    <a:pt x="0" y="294753"/>
                  </a:lnTo>
                  <a:cubicBezTo>
                    <a:pt x="0" y="314508"/>
                    <a:pt x="15804" y="330313"/>
                    <a:pt x="35560" y="330313"/>
                  </a:cubicBezTo>
                  <a:lnTo>
                    <a:pt x="169108" y="330313"/>
                  </a:lnTo>
                  <a:lnTo>
                    <a:pt x="137499" y="406964"/>
                  </a:lnTo>
                  <a:cubicBezTo>
                    <a:pt x="135919" y="410916"/>
                    <a:pt x="136709" y="414867"/>
                    <a:pt x="138289" y="418027"/>
                  </a:cubicBezTo>
                  <a:cubicBezTo>
                    <a:pt x="139870" y="421188"/>
                    <a:pt x="143821" y="423559"/>
                    <a:pt x="147772" y="423559"/>
                  </a:cubicBezTo>
                  <a:lnTo>
                    <a:pt x="320830" y="423559"/>
                  </a:lnTo>
                  <a:cubicBezTo>
                    <a:pt x="324781" y="423559"/>
                    <a:pt x="328732" y="421188"/>
                    <a:pt x="330313" y="418027"/>
                  </a:cubicBezTo>
                  <a:cubicBezTo>
                    <a:pt x="331893" y="414867"/>
                    <a:pt x="332683" y="410916"/>
                    <a:pt x="331103" y="406964"/>
                  </a:cubicBezTo>
                  <a:lnTo>
                    <a:pt x="299494" y="330313"/>
                  </a:lnTo>
                  <a:lnTo>
                    <a:pt x="433042" y="330313"/>
                  </a:lnTo>
                  <a:cubicBezTo>
                    <a:pt x="452798" y="330313"/>
                    <a:pt x="468602" y="314508"/>
                    <a:pt x="468602" y="294753"/>
                  </a:cubicBezTo>
                  <a:lnTo>
                    <a:pt x="468602" y="35560"/>
                  </a:lnTo>
                  <a:cubicBezTo>
                    <a:pt x="469392" y="15804"/>
                    <a:pt x="453588" y="0"/>
                    <a:pt x="433832" y="0"/>
                  </a:cubicBezTo>
                  <a:close/>
                  <a:moveTo>
                    <a:pt x="35560" y="23707"/>
                  </a:moveTo>
                  <a:lnTo>
                    <a:pt x="433832" y="23707"/>
                  </a:lnTo>
                  <a:cubicBezTo>
                    <a:pt x="440154" y="23707"/>
                    <a:pt x="445686" y="29238"/>
                    <a:pt x="445686" y="35560"/>
                  </a:cubicBezTo>
                  <a:lnTo>
                    <a:pt x="445686" y="244178"/>
                  </a:lnTo>
                  <a:lnTo>
                    <a:pt x="389580" y="244178"/>
                  </a:lnTo>
                  <a:lnTo>
                    <a:pt x="340586" y="195184"/>
                  </a:lnTo>
                  <a:lnTo>
                    <a:pt x="372985" y="164366"/>
                  </a:lnTo>
                  <a:cubicBezTo>
                    <a:pt x="376146" y="161205"/>
                    <a:pt x="377727" y="156464"/>
                    <a:pt x="376146" y="152513"/>
                  </a:cubicBezTo>
                  <a:cubicBezTo>
                    <a:pt x="374566" y="148562"/>
                    <a:pt x="371404" y="145401"/>
                    <a:pt x="367453" y="143820"/>
                  </a:cubicBezTo>
                  <a:lnTo>
                    <a:pt x="226003" y="113792"/>
                  </a:lnTo>
                  <a:cubicBezTo>
                    <a:pt x="222052" y="113002"/>
                    <a:pt x="218101" y="113792"/>
                    <a:pt x="214941" y="116953"/>
                  </a:cubicBezTo>
                  <a:cubicBezTo>
                    <a:pt x="211780" y="120113"/>
                    <a:pt x="210990" y="124064"/>
                    <a:pt x="211780" y="128016"/>
                  </a:cubicBezTo>
                  <a:lnTo>
                    <a:pt x="236277" y="243388"/>
                  </a:lnTo>
                  <a:cubicBezTo>
                    <a:pt x="236277" y="243388"/>
                    <a:pt x="235487" y="243388"/>
                    <a:pt x="235487" y="243388"/>
                  </a:cubicBezTo>
                  <a:lnTo>
                    <a:pt x="24497" y="243388"/>
                  </a:lnTo>
                  <a:lnTo>
                    <a:pt x="24497" y="34769"/>
                  </a:lnTo>
                  <a:cubicBezTo>
                    <a:pt x="23707" y="29238"/>
                    <a:pt x="29239" y="23707"/>
                    <a:pt x="35560" y="23707"/>
                  </a:cubicBezTo>
                  <a:close/>
                  <a:moveTo>
                    <a:pt x="238648" y="141449"/>
                  </a:moveTo>
                  <a:lnTo>
                    <a:pt x="340586" y="162786"/>
                  </a:lnTo>
                  <a:lnTo>
                    <a:pt x="316089" y="186492"/>
                  </a:lnTo>
                  <a:cubicBezTo>
                    <a:pt x="313719" y="188863"/>
                    <a:pt x="312138" y="192024"/>
                    <a:pt x="312138" y="195184"/>
                  </a:cubicBezTo>
                  <a:cubicBezTo>
                    <a:pt x="312138" y="198346"/>
                    <a:pt x="313719" y="201507"/>
                    <a:pt x="315299" y="203877"/>
                  </a:cubicBezTo>
                  <a:lnTo>
                    <a:pt x="368243" y="256822"/>
                  </a:lnTo>
                  <a:lnTo>
                    <a:pt x="353230" y="271836"/>
                  </a:lnTo>
                  <a:lnTo>
                    <a:pt x="300284" y="218891"/>
                  </a:lnTo>
                  <a:cubicBezTo>
                    <a:pt x="297914" y="216521"/>
                    <a:pt x="294753" y="215731"/>
                    <a:pt x="291592" y="215731"/>
                  </a:cubicBezTo>
                  <a:cubicBezTo>
                    <a:pt x="291592" y="215731"/>
                    <a:pt x="291592" y="215731"/>
                    <a:pt x="291592" y="215731"/>
                  </a:cubicBezTo>
                  <a:cubicBezTo>
                    <a:pt x="288431" y="215731"/>
                    <a:pt x="285270" y="217311"/>
                    <a:pt x="282900" y="219682"/>
                  </a:cubicBezTo>
                  <a:lnTo>
                    <a:pt x="259193" y="244178"/>
                  </a:lnTo>
                  <a:lnTo>
                    <a:pt x="238648" y="141449"/>
                  </a:lnTo>
                  <a:close/>
                  <a:moveTo>
                    <a:pt x="303446" y="399852"/>
                  </a:moveTo>
                  <a:lnTo>
                    <a:pt x="165947" y="399852"/>
                  </a:lnTo>
                  <a:lnTo>
                    <a:pt x="194394" y="330313"/>
                  </a:lnTo>
                  <a:lnTo>
                    <a:pt x="274208" y="330313"/>
                  </a:lnTo>
                  <a:lnTo>
                    <a:pt x="303446" y="399852"/>
                  </a:lnTo>
                  <a:close/>
                  <a:moveTo>
                    <a:pt x="433832" y="306606"/>
                  </a:moveTo>
                  <a:lnTo>
                    <a:pt x="282900" y="306606"/>
                  </a:lnTo>
                  <a:lnTo>
                    <a:pt x="186492" y="306606"/>
                  </a:lnTo>
                  <a:lnTo>
                    <a:pt x="35560" y="306606"/>
                  </a:lnTo>
                  <a:cubicBezTo>
                    <a:pt x="29239" y="306606"/>
                    <a:pt x="23707" y="301074"/>
                    <a:pt x="23707" y="294753"/>
                  </a:cubicBezTo>
                  <a:lnTo>
                    <a:pt x="23707" y="267885"/>
                  </a:lnTo>
                  <a:lnTo>
                    <a:pt x="234697" y="267885"/>
                  </a:lnTo>
                  <a:cubicBezTo>
                    <a:pt x="237067" y="267885"/>
                    <a:pt x="238648" y="267095"/>
                    <a:pt x="240228" y="266304"/>
                  </a:cubicBezTo>
                  <a:lnTo>
                    <a:pt x="241018" y="270256"/>
                  </a:lnTo>
                  <a:cubicBezTo>
                    <a:pt x="241808" y="274207"/>
                    <a:pt x="244969" y="278158"/>
                    <a:pt x="249710" y="278948"/>
                  </a:cubicBezTo>
                  <a:cubicBezTo>
                    <a:pt x="253661" y="280529"/>
                    <a:pt x="258403" y="278948"/>
                    <a:pt x="261563" y="275787"/>
                  </a:cubicBezTo>
                  <a:lnTo>
                    <a:pt x="292382" y="243388"/>
                  </a:lnTo>
                  <a:lnTo>
                    <a:pt x="344537" y="295543"/>
                  </a:lnTo>
                  <a:cubicBezTo>
                    <a:pt x="346908" y="297913"/>
                    <a:pt x="350069" y="298704"/>
                    <a:pt x="353230" y="298704"/>
                  </a:cubicBezTo>
                  <a:cubicBezTo>
                    <a:pt x="356390" y="298704"/>
                    <a:pt x="359551" y="297913"/>
                    <a:pt x="361922" y="295543"/>
                  </a:cubicBezTo>
                  <a:lnTo>
                    <a:pt x="390370" y="267095"/>
                  </a:lnTo>
                  <a:lnTo>
                    <a:pt x="446476" y="267095"/>
                  </a:lnTo>
                  <a:lnTo>
                    <a:pt x="446476" y="293962"/>
                  </a:lnTo>
                  <a:cubicBezTo>
                    <a:pt x="445686" y="301074"/>
                    <a:pt x="440154" y="306606"/>
                    <a:pt x="433832" y="306606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B8877045-6E5A-472E-B0E9-F3B932C02A62}"/>
                </a:ext>
              </a:extLst>
            </p:cNvPr>
            <p:cNvSpPr/>
            <p:nvPr/>
          </p:nvSpPr>
          <p:spPr>
            <a:xfrm>
              <a:off x="11260891" y="5590256"/>
              <a:ext cx="23706" cy="44252"/>
            </a:xfrm>
            <a:custGeom>
              <a:avLst/>
              <a:gdLst>
                <a:gd name="connsiteX0" fmla="*/ 11853 w 23706"/>
                <a:gd name="connsiteY0" fmla="*/ 44252 h 44252"/>
                <a:gd name="connsiteX1" fmla="*/ 23707 w 23706"/>
                <a:gd name="connsiteY1" fmla="*/ 32399 h 44252"/>
                <a:gd name="connsiteX2" fmla="*/ 23707 w 23706"/>
                <a:gd name="connsiteY2" fmla="*/ 11853 h 44252"/>
                <a:gd name="connsiteX3" fmla="*/ 11853 w 23706"/>
                <a:gd name="connsiteY3" fmla="*/ 0 h 44252"/>
                <a:gd name="connsiteX4" fmla="*/ 0 w 23706"/>
                <a:gd name="connsiteY4" fmla="*/ 11853 h 44252"/>
                <a:gd name="connsiteX5" fmla="*/ 0 w 23706"/>
                <a:gd name="connsiteY5" fmla="*/ 33189 h 44252"/>
                <a:gd name="connsiteX6" fmla="*/ 11853 w 23706"/>
                <a:gd name="connsiteY6" fmla="*/ 44252 h 4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6" h="44252">
                  <a:moveTo>
                    <a:pt x="11853" y="44252"/>
                  </a:moveTo>
                  <a:cubicBezTo>
                    <a:pt x="18175" y="44252"/>
                    <a:pt x="23707" y="38721"/>
                    <a:pt x="23707" y="32399"/>
                  </a:cubicBezTo>
                  <a:lnTo>
                    <a:pt x="23707" y="11853"/>
                  </a:lnTo>
                  <a:cubicBezTo>
                    <a:pt x="23707" y="5532"/>
                    <a:pt x="18175" y="0"/>
                    <a:pt x="11853" y="0"/>
                  </a:cubicBezTo>
                  <a:cubicBezTo>
                    <a:pt x="5532" y="0"/>
                    <a:pt x="0" y="5532"/>
                    <a:pt x="0" y="11853"/>
                  </a:cubicBezTo>
                  <a:lnTo>
                    <a:pt x="0" y="33189"/>
                  </a:lnTo>
                  <a:cubicBezTo>
                    <a:pt x="0" y="39511"/>
                    <a:pt x="5532" y="44252"/>
                    <a:pt x="11853" y="4425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9DA6ACF1-630F-46DC-BDA3-95A3B5E18A0C}"/>
                </a:ext>
              </a:extLst>
            </p:cNvPr>
            <p:cNvSpPr/>
            <p:nvPr/>
          </p:nvSpPr>
          <p:spPr>
            <a:xfrm>
              <a:off x="11206531" y="5622820"/>
              <a:ext cx="41552" cy="33814"/>
            </a:xfrm>
            <a:custGeom>
              <a:avLst/>
              <a:gdLst>
                <a:gd name="connsiteX0" fmla="*/ 6157 w 41552"/>
                <a:gd name="connsiteY0" fmla="*/ 21962 h 33814"/>
                <a:gd name="connsiteX1" fmla="*/ 24332 w 41552"/>
                <a:gd name="connsiteY1" fmla="*/ 32234 h 33814"/>
                <a:gd name="connsiteX2" fmla="*/ 29864 w 41552"/>
                <a:gd name="connsiteY2" fmla="*/ 33815 h 33814"/>
                <a:gd name="connsiteX3" fmla="*/ 40137 w 41552"/>
                <a:gd name="connsiteY3" fmla="*/ 27493 h 33814"/>
                <a:gd name="connsiteX4" fmla="*/ 35395 w 41552"/>
                <a:gd name="connsiteY4" fmla="*/ 11688 h 33814"/>
                <a:gd name="connsiteX5" fmla="*/ 17220 w 41552"/>
                <a:gd name="connsiteY5" fmla="*/ 1416 h 33814"/>
                <a:gd name="connsiteX6" fmla="*/ 1416 w 41552"/>
                <a:gd name="connsiteY6" fmla="*/ 6157 h 33814"/>
                <a:gd name="connsiteX7" fmla="*/ 6157 w 41552"/>
                <a:gd name="connsiteY7" fmla="*/ 21962 h 33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52" h="33814">
                  <a:moveTo>
                    <a:pt x="6157" y="21962"/>
                  </a:moveTo>
                  <a:lnTo>
                    <a:pt x="24332" y="32234"/>
                  </a:lnTo>
                  <a:cubicBezTo>
                    <a:pt x="25913" y="33024"/>
                    <a:pt x="28284" y="33815"/>
                    <a:pt x="29864" y="33815"/>
                  </a:cubicBezTo>
                  <a:cubicBezTo>
                    <a:pt x="33815" y="33815"/>
                    <a:pt x="38556" y="31444"/>
                    <a:pt x="40137" y="27493"/>
                  </a:cubicBezTo>
                  <a:cubicBezTo>
                    <a:pt x="43297" y="21962"/>
                    <a:pt x="40927" y="14849"/>
                    <a:pt x="35395" y="11688"/>
                  </a:cubicBezTo>
                  <a:lnTo>
                    <a:pt x="17220" y="1416"/>
                  </a:lnTo>
                  <a:cubicBezTo>
                    <a:pt x="11688" y="-1745"/>
                    <a:pt x="4577" y="626"/>
                    <a:pt x="1416" y="6157"/>
                  </a:cubicBezTo>
                  <a:cubicBezTo>
                    <a:pt x="-1745" y="11688"/>
                    <a:pt x="626" y="18801"/>
                    <a:pt x="6157" y="2196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B4D8F168-7F04-481A-8B38-4A90BD9DA111}"/>
                </a:ext>
              </a:extLst>
            </p:cNvPr>
            <p:cNvSpPr/>
            <p:nvPr/>
          </p:nvSpPr>
          <p:spPr>
            <a:xfrm>
              <a:off x="11208913" y="5674236"/>
              <a:ext cx="41529" cy="35343"/>
            </a:xfrm>
            <a:custGeom>
              <a:avLst/>
              <a:gdLst>
                <a:gd name="connsiteX0" fmla="*/ 22741 w 41529"/>
                <a:gd name="connsiteY0" fmla="*/ 2154 h 35343"/>
                <a:gd name="connsiteX1" fmla="*/ 5355 w 41529"/>
                <a:gd name="connsiteY1" fmla="*/ 13217 h 35343"/>
                <a:gd name="connsiteX2" fmla="*/ 2195 w 41529"/>
                <a:gd name="connsiteY2" fmla="*/ 29812 h 35343"/>
                <a:gd name="connsiteX3" fmla="*/ 12467 w 41529"/>
                <a:gd name="connsiteY3" fmla="*/ 35343 h 35343"/>
                <a:gd name="connsiteX4" fmla="*/ 18789 w 41529"/>
                <a:gd name="connsiteY4" fmla="*/ 33763 h 35343"/>
                <a:gd name="connsiteX5" fmla="*/ 36174 w 41529"/>
                <a:gd name="connsiteY5" fmla="*/ 22700 h 35343"/>
                <a:gd name="connsiteX6" fmla="*/ 39335 w 41529"/>
                <a:gd name="connsiteY6" fmla="*/ 6105 h 35343"/>
                <a:gd name="connsiteX7" fmla="*/ 22741 w 41529"/>
                <a:gd name="connsiteY7" fmla="*/ 2154 h 35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29" h="35343">
                  <a:moveTo>
                    <a:pt x="22741" y="2154"/>
                  </a:moveTo>
                  <a:lnTo>
                    <a:pt x="5355" y="13217"/>
                  </a:lnTo>
                  <a:cubicBezTo>
                    <a:pt x="-176" y="17168"/>
                    <a:pt x="-1756" y="24280"/>
                    <a:pt x="2195" y="29812"/>
                  </a:cubicBezTo>
                  <a:cubicBezTo>
                    <a:pt x="4565" y="32973"/>
                    <a:pt x="8516" y="35343"/>
                    <a:pt x="12467" y="35343"/>
                  </a:cubicBezTo>
                  <a:cubicBezTo>
                    <a:pt x="14838" y="35343"/>
                    <a:pt x="17208" y="34553"/>
                    <a:pt x="18789" y="33763"/>
                  </a:cubicBezTo>
                  <a:lnTo>
                    <a:pt x="36174" y="22700"/>
                  </a:lnTo>
                  <a:cubicBezTo>
                    <a:pt x="41706" y="18749"/>
                    <a:pt x="43286" y="11636"/>
                    <a:pt x="39335" y="6105"/>
                  </a:cubicBezTo>
                  <a:cubicBezTo>
                    <a:pt x="36174" y="-217"/>
                    <a:pt x="28272" y="-1797"/>
                    <a:pt x="22741" y="2154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3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8838860" y="5528619"/>
            <a:ext cx="293963" cy="451216"/>
            <a:chOff x="8838860" y="5528619"/>
            <a:chExt cx="293963" cy="451216"/>
          </a:xfrm>
          <a:solidFill>
            <a:srgbClr val="000000"/>
          </a:solidFill>
        </p:grpSpPr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D6D3D20E-9B3D-432E-BF36-ADF450FA4154}"/>
                </a:ext>
              </a:extLst>
            </p:cNvPr>
            <p:cNvSpPr/>
            <p:nvPr/>
          </p:nvSpPr>
          <p:spPr>
            <a:xfrm>
              <a:off x="8838860" y="5528619"/>
              <a:ext cx="293963" cy="451216"/>
            </a:xfrm>
            <a:custGeom>
              <a:avLst/>
              <a:gdLst>
                <a:gd name="connsiteX0" fmla="*/ 293963 w 293963"/>
                <a:gd name="connsiteY0" fmla="*/ 146981 h 451216"/>
                <a:gd name="connsiteX1" fmla="*/ 146981 w 293963"/>
                <a:gd name="connsiteY1" fmla="*/ 0 h 451216"/>
                <a:gd name="connsiteX2" fmla="*/ 0 w 293963"/>
                <a:gd name="connsiteY2" fmla="*/ 146981 h 451216"/>
                <a:gd name="connsiteX3" fmla="*/ 40301 w 293963"/>
                <a:gd name="connsiteY3" fmla="*/ 248129 h 451216"/>
                <a:gd name="connsiteX4" fmla="*/ 40301 w 293963"/>
                <a:gd name="connsiteY4" fmla="*/ 439363 h 451216"/>
                <a:gd name="connsiteX5" fmla="*/ 46623 w 293963"/>
                <a:gd name="connsiteY5" fmla="*/ 449636 h 451216"/>
                <a:gd name="connsiteX6" fmla="*/ 59267 w 293963"/>
                <a:gd name="connsiteY6" fmla="*/ 448846 h 451216"/>
                <a:gd name="connsiteX7" fmla="*/ 147772 w 293963"/>
                <a:gd name="connsiteY7" fmla="*/ 385628 h 451216"/>
                <a:gd name="connsiteX8" fmla="*/ 236277 w 293963"/>
                <a:gd name="connsiteY8" fmla="*/ 448846 h 451216"/>
                <a:gd name="connsiteX9" fmla="*/ 243389 w 293963"/>
                <a:gd name="connsiteY9" fmla="*/ 451217 h 451216"/>
                <a:gd name="connsiteX10" fmla="*/ 248920 w 293963"/>
                <a:gd name="connsiteY10" fmla="*/ 449636 h 451216"/>
                <a:gd name="connsiteX11" fmla="*/ 255242 w 293963"/>
                <a:gd name="connsiteY11" fmla="*/ 439363 h 451216"/>
                <a:gd name="connsiteX12" fmla="*/ 255242 w 293963"/>
                <a:gd name="connsiteY12" fmla="*/ 248129 h 451216"/>
                <a:gd name="connsiteX13" fmla="*/ 293963 w 293963"/>
                <a:gd name="connsiteY13" fmla="*/ 146981 h 451216"/>
                <a:gd name="connsiteX14" fmla="*/ 146981 w 293963"/>
                <a:gd name="connsiteY14" fmla="*/ 23707 h 451216"/>
                <a:gd name="connsiteX15" fmla="*/ 270257 w 293963"/>
                <a:gd name="connsiteY15" fmla="*/ 146981 h 451216"/>
                <a:gd name="connsiteX16" fmla="*/ 146981 w 293963"/>
                <a:gd name="connsiteY16" fmla="*/ 270256 h 451216"/>
                <a:gd name="connsiteX17" fmla="*/ 23707 w 293963"/>
                <a:gd name="connsiteY17" fmla="*/ 146981 h 451216"/>
                <a:gd name="connsiteX18" fmla="*/ 146981 w 293963"/>
                <a:gd name="connsiteY18" fmla="*/ 23707 h 451216"/>
                <a:gd name="connsiteX19" fmla="*/ 154093 w 293963"/>
                <a:gd name="connsiteY19" fmla="*/ 361132 h 451216"/>
                <a:gd name="connsiteX20" fmla="*/ 140660 w 293963"/>
                <a:gd name="connsiteY20" fmla="*/ 361132 h 451216"/>
                <a:gd name="connsiteX21" fmla="*/ 64008 w 293963"/>
                <a:gd name="connsiteY21" fmla="*/ 415657 h 451216"/>
                <a:gd name="connsiteX22" fmla="*/ 64008 w 293963"/>
                <a:gd name="connsiteY22" fmla="*/ 267885 h 451216"/>
                <a:gd name="connsiteX23" fmla="*/ 146981 w 293963"/>
                <a:gd name="connsiteY23" fmla="*/ 293963 h 451216"/>
                <a:gd name="connsiteX24" fmla="*/ 229954 w 293963"/>
                <a:gd name="connsiteY24" fmla="*/ 267885 h 451216"/>
                <a:gd name="connsiteX25" fmla="*/ 229954 w 293963"/>
                <a:gd name="connsiteY25" fmla="*/ 415657 h 451216"/>
                <a:gd name="connsiteX26" fmla="*/ 154093 w 293963"/>
                <a:gd name="connsiteY26" fmla="*/ 361132 h 45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3963" h="451216">
                  <a:moveTo>
                    <a:pt x="293963" y="146981"/>
                  </a:moveTo>
                  <a:cubicBezTo>
                    <a:pt x="293963" y="65588"/>
                    <a:pt x="227584" y="0"/>
                    <a:pt x="146981" y="0"/>
                  </a:cubicBezTo>
                  <a:cubicBezTo>
                    <a:pt x="66379" y="0"/>
                    <a:pt x="0" y="66378"/>
                    <a:pt x="0" y="146981"/>
                  </a:cubicBezTo>
                  <a:cubicBezTo>
                    <a:pt x="0" y="185702"/>
                    <a:pt x="15014" y="221262"/>
                    <a:pt x="40301" y="248129"/>
                  </a:cubicBezTo>
                  <a:lnTo>
                    <a:pt x="40301" y="439363"/>
                  </a:lnTo>
                  <a:cubicBezTo>
                    <a:pt x="40301" y="444105"/>
                    <a:pt x="42672" y="448056"/>
                    <a:pt x="46623" y="449636"/>
                  </a:cubicBezTo>
                  <a:cubicBezTo>
                    <a:pt x="50574" y="452007"/>
                    <a:pt x="55316" y="451217"/>
                    <a:pt x="59267" y="448846"/>
                  </a:cubicBezTo>
                  <a:lnTo>
                    <a:pt x="147772" y="385628"/>
                  </a:lnTo>
                  <a:lnTo>
                    <a:pt x="236277" y="448846"/>
                  </a:lnTo>
                  <a:cubicBezTo>
                    <a:pt x="238648" y="450427"/>
                    <a:pt x="241018" y="451217"/>
                    <a:pt x="243389" y="451217"/>
                  </a:cubicBezTo>
                  <a:cubicBezTo>
                    <a:pt x="244969" y="451217"/>
                    <a:pt x="247340" y="450427"/>
                    <a:pt x="248920" y="449636"/>
                  </a:cubicBezTo>
                  <a:cubicBezTo>
                    <a:pt x="252871" y="447266"/>
                    <a:pt x="255242" y="443314"/>
                    <a:pt x="255242" y="439363"/>
                  </a:cubicBezTo>
                  <a:lnTo>
                    <a:pt x="255242" y="248129"/>
                  </a:lnTo>
                  <a:cubicBezTo>
                    <a:pt x="278949" y="221262"/>
                    <a:pt x="293963" y="185702"/>
                    <a:pt x="293963" y="146981"/>
                  </a:cubicBezTo>
                  <a:close/>
                  <a:moveTo>
                    <a:pt x="146981" y="23707"/>
                  </a:moveTo>
                  <a:cubicBezTo>
                    <a:pt x="214941" y="23707"/>
                    <a:pt x="270257" y="79022"/>
                    <a:pt x="270257" y="146981"/>
                  </a:cubicBezTo>
                  <a:cubicBezTo>
                    <a:pt x="270257" y="214941"/>
                    <a:pt x="214941" y="270256"/>
                    <a:pt x="146981" y="270256"/>
                  </a:cubicBezTo>
                  <a:cubicBezTo>
                    <a:pt x="79022" y="270256"/>
                    <a:pt x="23707" y="214941"/>
                    <a:pt x="23707" y="146981"/>
                  </a:cubicBezTo>
                  <a:cubicBezTo>
                    <a:pt x="23707" y="79022"/>
                    <a:pt x="79022" y="23707"/>
                    <a:pt x="146981" y="23707"/>
                  </a:cubicBezTo>
                  <a:close/>
                  <a:moveTo>
                    <a:pt x="154093" y="361132"/>
                  </a:moveTo>
                  <a:cubicBezTo>
                    <a:pt x="150142" y="357971"/>
                    <a:pt x="144611" y="357971"/>
                    <a:pt x="140660" y="361132"/>
                  </a:cubicBezTo>
                  <a:lnTo>
                    <a:pt x="64008" y="415657"/>
                  </a:lnTo>
                  <a:lnTo>
                    <a:pt x="64008" y="267885"/>
                  </a:lnTo>
                  <a:cubicBezTo>
                    <a:pt x="87714" y="284480"/>
                    <a:pt x="116163" y="293963"/>
                    <a:pt x="146981" y="293963"/>
                  </a:cubicBezTo>
                  <a:cubicBezTo>
                    <a:pt x="177800" y="293963"/>
                    <a:pt x="206248" y="284480"/>
                    <a:pt x="229954" y="267885"/>
                  </a:cubicBezTo>
                  <a:lnTo>
                    <a:pt x="229954" y="415657"/>
                  </a:lnTo>
                  <a:lnTo>
                    <a:pt x="154093" y="361132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AC26DBA6-E183-4B4C-8354-5DEDEAAF7F79}"/>
                </a:ext>
              </a:extLst>
            </p:cNvPr>
            <p:cNvSpPr/>
            <p:nvPr/>
          </p:nvSpPr>
          <p:spPr>
            <a:xfrm>
              <a:off x="8913312" y="5594997"/>
              <a:ext cx="149801" cy="145401"/>
            </a:xfrm>
            <a:custGeom>
              <a:avLst/>
              <a:gdLst>
                <a:gd name="connsiteX0" fmla="*/ 28278 w 149801"/>
                <a:gd name="connsiteY0" fmla="*/ 93247 h 145401"/>
                <a:gd name="connsiteX1" fmla="*/ 21956 w 149801"/>
                <a:gd name="connsiteY1" fmla="*/ 131177 h 145401"/>
                <a:gd name="connsiteX2" fmla="*/ 26698 w 149801"/>
                <a:gd name="connsiteY2" fmla="*/ 143031 h 145401"/>
                <a:gd name="connsiteX3" fmla="*/ 39341 w 149801"/>
                <a:gd name="connsiteY3" fmla="*/ 143821 h 145401"/>
                <a:gd name="connsiteX4" fmla="*/ 73321 w 149801"/>
                <a:gd name="connsiteY4" fmla="*/ 125646 h 145401"/>
                <a:gd name="connsiteX5" fmla="*/ 107300 w 149801"/>
                <a:gd name="connsiteY5" fmla="*/ 143821 h 145401"/>
                <a:gd name="connsiteX6" fmla="*/ 112832 w 149801"/>
                <a:gd name="connsiteY6" fmla="*/ 145401 h 145401"/>
                <a:gd name="connsiteX7" fmla="*/ 119943 w 149801"/>
                <a:gd name="connsiteY7" fmla="*/ 143031 h 145401"/>
                <a:gd name="connsiteX8" fmla="*/ 124685 w 149801"/>
                <a:gd name="connsiteY8" fmla="*/ 131177 h 145401"/>
                <a:gd name="connsiteX9" fmla="*/ 118363 w 149801"/>
                <a:gd name="connsiteY9" fmla="*/ 93247 h 145401"/>
                <a:gd name="connsiteX10" fmla="*/ 146021 w 149801"/>
                <a:gd name="connsiteY10" fmla="*/ 66379 h 145401"/>
                <a:gd name="connsiteX11" fmla="*/ 149182 w 149801"/>
                <a:gd name="connsiteY11" fmla="*/ 54526 h 145401"/>
                <a:gd name="connsiteX12" fmla="*/ 139699 w 149801"/>
                <a:gd name="connsiteY12" fmla="*/ 46623 h 145401"/>
                <a:gd name="connsiteX13" fmla="*/ 101769 w 149801"/>
                <a:gd name="connsiteY13" fmla="*/ 41092 h 145401"/>
                <a:gd name="connsiteX14" fmla="*/ 85174 w 149801"/>
                <a:gd name="connsiteY14" fmla="*/ 6322 h 145401"/>
                <a:gd name="connsiteX15" fmla="*/ 74901 w 149801"/>
                <a:gd name="connsiteY15" fmla="*/ 0 h 145401"/>
                <a:gd name="connsiteX16" fmla="*/ 64628 w 149801"/>
                <a:gd name="connsiteY16" fmla="*/ 6322 h 145401"/>
                <a:gd name="connsiteX17" fmla="*/ 48033 w 149801"/>
                <a:gd name="connsiteY17" fmla="*/ 41092 h 145401"/>
                <a:gd name="connsiteX18" fmla="*/ 10103 w 149801"/>
                <a:gd name="connsiteY18" fmla="*/ 46623 h 145401"/>
                <a:gd name="connsiteX19" fmla="*/ 620 w 149801"/>
                <a:gd name="connsiteY19" fmla="*/ 54526 h 145401"/>
                <a:gd name="connsiteX20" fmla="*/ 3781 w 149801"/>
                <a:gd name="connsiteY20" fmla="*/ 66379 h 145401"/>
                <a:gd name="connsiteX21" fmla="*/ 28278 w 149801"/>
                <a:gd name="connsiteY21" fmla="*/ 93247 h 145401"/>
                <a:gd name="connsiteX22" fmla="*/ 54355 w 149801"/>
                <a:gd name="connsiteY22" fmla="*/ 63218 h 145401"/>
                <a:gd name="connsiteX23" fmla="*/ 63048 w 149801"/>
                <a:gd name="connsiteY23" fmla="*/ 56896 h 145401"/>
                <a:gd name="connsiteX24" fmla="*/ 72530 w 149801"/>
                <a:gd name="connsiteY24" fmla="*/ 38721 h 145401"/>
                <a:gd name="connsiteX25" fmla="*/ 82013 w 149801"/>
                <a:gd name="connsiteY25" fmla="*/ 56896 h 145401"/>
                <a:gd name="connsiteX26" fmla="*/ 90705 w 149801"/>
                <a:gd name="connsiteY26" fmla="*/ 63218 h 145401"/>
                <a:gd name="connsiteX27" fmla="*/ 111251 w 149801"/>
                <a:gd name="connsiteY27" fmla="*/ 66379 h 145401"/>
                <a:gd name="connsiteX28" fmla="*/ 96237 w 149801"/>
                <a:gd name="connsiteY28" fmla="*/ 80603 h 145401"/>
                <a:gd name="connsiteX29" fmla="*/ 93076 w 149801"/>
                <a:gd name="connsiteY29" fmla="*/ 90876 h 145401"/>
                <a:gd name="connsiteX30" fmla="*/ 96237 w 149801"/>
                <a:gd name="connsiteY30" fmla="*/ 111422 h 145401"/>
                <a:gd name="connsiteX31" fmla="*/ 78062 w 149801"/>
                <a:gd name="connsiteY31" fmla="*/ 101939 h 145401"/>
                <a:gd name="connsiteX32" fmla="*/ 72530 w 149801"/>
                <a:gd name="connsiteY32" fmla="*/ 100358 h 145401"/>
                <a:gd name="connsiteX33" fmla="*/ 66999 w 149801"/>
                <a:gd name="connsiteY33" fmla="*/ 101939 h 145401"/>
                <a:gd name="connsiteX34" fmla="*/ 48823 w 149801"/>
                <a:gd name="connsiteY34" fmla="*/ 111422 h 145401"/>
                <a:gd name="connsiteX35" fmla="*/ 51984 w 149801"/>
                <a:gd name="connsiteY35" fmla="*/ 90876 h 145401"/>
                <a:gd name="connsiteX36" fmla="*/ 48823 w 149801"/>
                <a:gd name="connsiteY36" fmla="*/ 80603 h 145401"/>
                <a:gd name="connsiteX37" fmla="*/ 33810 w 149801"/>
                <a:gd name="connsiteY37" fmla="*/ 66379 h 145401"/>
                <a:gd name="connsiteX38" fmla="*/ 54355 w 149801"/>
                <a:gd name="connsiteY38" fmla="*/ 63218 h 145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801" h="145401">
                  <a:moveTo>
                    <a:pt x="28278" y="93247"/>
                  </a:moveTo>
                  <a:lnTo>
                    <a:pt x="21956" y="131177"/>
                  </a:lnTo>
                  <a:cubicBezTo>
                    <a:pt x="21165" y="135918"/>
                    <a:pt x="22746" y="139869"/>
                    <a:pt x="26698" y="143031"/>
                  </a:cubicBezTo>
                  <a:cubicBezTo>
                    <a:pt x="30649" y="145401"/>
                    <a:pt x="35390" y="146191"/>
                    <a:pt x="39341" y="143821"/>
                  </a:cubicBezTo>
                  <a:lnTo>
                    <a:pt x="73321" y="125646"/>
                  </a:lnTo>
                  <a:lnTo>
                    <a:pt x="107300" y="143821"/>
                  </a:lnTo>
                  <a:cubicBezTo>
                    <a:pt x="108881" y="144611"/>
                    <a:pt x="111251" y="145401"/>
                    <a:pt x="112832" y="145401"/>
                  </a:cubicBezTo>
                  <a:cubicBezTo>
                    <a:pt x="115202" y="145401"/>
                    <a:pt x="117573" y="144611"/>
                    <a:pt x="119943" y="143031"/>
                  </a:cubicBezTo>
                  <a:cubicBezTo>
                    <a:pt x="123894" y="140660"/>
                    <a:pt x="125475" y="135918"/>
                    <a:pt x="124685" y="131177"/>
                  </a:cubicBezTo>
                  <a:lnTo>
                    <a:pt x="118363" y="93247"/>
                  </a:lnTo>
                  <a:lnTo>
                    <a:pt x="146021" y="66379"/>
                  </a:lnTo>
                  <a:cubicBezTo>
                    <a:pt x="149182" y="63218"/>
                    <a:pt x="150762" y="58477"/>
                    <a:pt x="149182" y="54526"/>
                  </a:cubicBezTo>
                  <a:cubicBezTo>
                    <a:pt x="147601" y="50574"/>
                    <a:pt x="144441" y="47413"/>
                    <a:pt x="139699" y="46623"/>
                  </a:cubicBezTo>
                  <a:lnTo>
                    <a:pt x="101769" y="41092"/>
                  </a:lnTo>
                  <a:lnTo>
                    <a:pt x="85174" y="6322"/>
                  </a:lnTo>
                  <a:cubicBezTo>
                    <a:pt x="82803" y="2371"/>
                    <a:pt x="78852" y="0"/>
                    <a:pt x="74901" y="0"/>
                  </a:cubicBezTo>
                  <a:cubicBezTo>
                    <a:pt x="70950" y="0"/>
                    <a:pt x="66209" y="2371"/>
                    <a:pt x="64628" y="6322"/>
                  </a:cubicBezTo>
                  <a:lnTo>
                    <a:pt x="48033" y="41092"/>
                  </a:lnTo>
                  <a:lnTo>
                    <a:pt x="10103" y="46623"/>
                  </a:lnTo>
                  <a:cubicBezTo>
                    <a:pt x="5361" y="47413"/>
                    <a:pt x="2201" y="50574"/>
                    <a:pt x="620" y="54526"/>
                  </a:cubicBezTo>
                  <a:cubicBezTo>
                    <a:pt x="-960" y="58477"/>
                    <a:pt x="620" y="63218"/>
                    <a:pt x="3781" y="66379"/>
                  </a:cubicBezTo>
                  <a:lnTo>
                    <a:pt x="28278" y="93247"/>
                  </a:lnTo>
                  <a:close/>
                  <a:moveTo>
                    <a:pt x="54355" y="63218"/>
                  </a:moveTo>
                  <a:cubicBezTo>
                    <a:pt x="58306" y="62428"/>
                    <a:pt x="61468" y="60057"/>
                    <a:pt x="63048" y="56896"/>
                  </a:cubicBezTo>
                  <a:lnTo>
                    <a:pt x="72530" y="38721"/>
                  </a:lnTo>
                  <a:lnTo>
                    <a:pt x="82013" y="56896"/>
                  </a:lnTo>
                  <a:cubicBezTo>
                    <a:pt x="83593" y="60057"/>
                    <a:pt x="86754" y="63218"/>
                    <a:pt x="90705" y="63218"/>
                  </a:cubicBezTo>
                  <a:lnTo>
                    <a:pt x="111251" y="66379"/>
                  </a:lnTo>
                  <a:lnTo>
                    <a:pt x="96237" y="80603"/>
                  </a:lnTo>
                  <a:cubicBezTo>
                    <a:pt x="93076" y="82973"/>
                    <a:pt x="92285" y="86924"/>
                    <a:pt x="93076" y="90876"/>
                  </a:cubicBezTo>
                  <a:lnTo>
                    <a:pt x="96237" y="111422"/>
                  </a:lnTo>
                  <a:lnTo>
                    <a:pt x="78062" y="101939"/>
                  </a:lnTo>
                  <a:cubicBezTo>
                    <a:pt x="76481" y="101149"/>
                    <a:pt x="74111" y="100358"/>
                    <a:pt x="72530" y="100358"/>
                  </a:cubicBezTo>
                  <a:cubicBezTo>
                    <a:pt x="70950" y="100358"/>
                    <a:pt x="68579" y="101149"/>
                    <a:pt x="66999" y="101939"/>
                  </a:cubicBezTo>
                  <a:lnTo>
                    <a:pt x="48823" y="111422"/>
                  </a:lnTo>
                  <a:lnTo>
                    <a:pt x="51984" y="90876"/>
                  </a:lnTo>
                  <a:cubicBezTo>
                    <a:pt x="52774" y="86924"/>
                    <a:pt x="51194" y="82973"/>
                    <a:pt x="48823" y="80603"/>
                  </a:cubicBezTo>
                  <a:lnTo>
                    <a:pt x="33810" y="66379"/>
                  </a:lnTo>
                  <a:lnTo>
                    <a:pt x="54355" y="63218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6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9904080" y="5522495"/>
            <a:ext cx="475713" cy="463662"/>
            <a:chOff x="9904080" y="5522495"/>
            <a:chExt cx="475713" cy="463662"/>
          </a:xfrm>
          <a:solidFill>
            <a:srgbClr val="000000"/>
          </a:solidFill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7EC9FFEB-A50D-4703-BBD2-53EA9E143F47}"/>
                </a:ext>
              </a:extLst>
            </p:cNvPr>
            <p:cNvSpPr/>
            <p:nvPr/>
          </p:nvSpPr>
          <p:spPr>
            <a:xfrm>
              <a:off x="9904080" y="5522495"/>
              <a:ext cx="475713" cy="463662"/>
            </a:xfrm>
            <a:custGeom>
              <a:avLst/>
              <a:gdLst>
                <a:gd name="connsiteX0" fmla="*/ 463860 w 475713"/>
                <a:gd name="connsiteY0" fmla="*/ 154686 h 463662"/>
                <a:gd name="connsiteX1" fmla="*/ 475713 w 475713"/>
                <a:gd name="connsiteY1" fmla="*/ 142833 h 463662"/>
                <a:gd name="connsiteX2" fmla="*/ 475713 w 475713"/>
                <a:gd name="connsiteY2" fmla="*/ 89888 h 463662"/>
                <a:gd name="connsiteX3" fmla="*/ 467811 w 475713"/>
                <a:gd name="connsiteY3" fmla="*/ 78825 h 463662"/>
                <a:gd name="connsiteX4" fmla="*/ 241808 w 475713"/>
                <a:gd name="connsiteY4" fmla="*/ 593 h 463662"/>
                <a:gd name="connsiteX5" fmla="*/ 233906 w 475713"/>
                <a:gd name="connsiteY5" fmla="*/ 593 h 463662"/>
                <a:gd name="connsiteX6" fmla="*/ 7902 w 475713"/>
                <a:gd name="connsiteY6" fmla="*/ 78825 h 463662"/>
                <a:gd name="connsiteX7" fmla="*/ 0 w 475713"/>
                <a:gd name="connsiteY7" fmla="*/ 89888 h 463662"/>
                <a:gd name="connsiteX8" fmla="*/ 0 w 475713"/>
                <a:gd name="connsiteY8" fmla="*/ 142833 h 463662"/>
                <a:gd name="connsiteX9" fmla="*/ 11853 w 475713"/>
                <a:gd name="connsiteY9" fmla="*/ 154686 h 463662"/>
                <a:gd name="connsiteX10" fmla="*/ 37930 w 475713"/>
                <a:gd name="connsiteY10" fmla="*/ 154686 h 463662"/>
                <a:gd name="connsiteX11" fmla="*/ 37930 w 475713"/>
                <a:gd name="connsiteY11" fmla="*/ 383060 h 463662"/>
                <a:gd name="connsiteX12" fmla="*/ 35560 w 475713"/>
                <a:gd name="connsiteY12" fmla="*/ 383060 h 463662"/>
                <a:gd name="connsiteX13" fmla="*/ 0 w 475713"/>
                <a:gd name="connsiteY13" fmla="*/ 428103 h 463662"/>
                <a:gd name="connsiteX14" fmla="*/ 0 w 475713"/>
                <a:gd name="connsiteY14" fmla="*/ 451809 h 463662"/>
                <a:gd name="connsiteX15" fmla="*/ 11853 w 475713"/>
                <a:gd name="connsiteY15" fmla="*/ 463663 h 463662"/>
                <a:gd name="connsiteX16" fmla="*/ 463070 w 475713"/>
                <a:gd name="connsiteY16" fmla="*/ 463663 h 463662"/>
                <a:gd name="connsiteX17" fmla="*/ 474923 w 475713"/>
                <a:gd name="connsiteY17" fmla="*/ 451809 h 463662"/>
                <a:gd name="connsiteX18" fmla="*/ 474923 w 475713"/>
                <a:gd name="connsiteY18" fmla="*/ 428103 h 463662"/>
                <a:gd name="connsiteX19" fmla="*/ 439363 w 475713"/>
                <a:gd name="connsiteY19" fmla="*/ 383060 h 463662"/>
                <a:gd name="connsiteX20" fmla="*/ 436992 w 475713"/>
                <a:gd name="connsiteY20" fmla="*/ 383060 h 463662"/>
                <a:gd name="connsiteX21" fmla="*/ 436992 w 475713"/>
                <a:gd name="connsiteY21" fmla="*/ 154686 h 463662"/>
                <a:gd name="connsiteX22" fmla="*/ 463860 w 475713"/>
                <a:gd name="connsiteY22" fmla="*/ 154686 h 463662"/>
                <a:gd name="connsiteX23" fmla="*/ 24497 w 475713"/>
                <a:gd name="connsiteY23" fmla="*/ 97790 h 463662"/>
                <a:gd name="connsiteX24" fmla="*/ 238647 w 475713"/>
                <a:gd name="connsiteY24" fmla="*/ 23509 h 463662"/>
                <a:gd name="connsiteX25" fmla="*/ 452797 w 475713"/>
                <a:gd name="connsiteY25" fmla="*/ 97790 h 463662"/>
                <a:gd name="connsiteX26" fmla="*/ 452797 w 475713"/>
                <a:gd name="connsiteY26" fmla="*/ 130979 h 463662"/>
                <a:gd name="connsiteX27" fmla="*/ 426720 w 475713"/>
                <a:gd name="connsiteY27" fmla="*/ 130979 h 463662"/>
                <a:gd name="connsiteX28" fmla="*/ 369033 w 475713"/>
                <a:gd name="connsiteY28" fmla="*/ 130979 h 463662"/>
                <a:gd name="connsiteX29" fmla="*/ 267886 w 475713"/>
                <a:gd name="connsiteY29" fmla="*/ 130979 h 463662"/>
                <a:gd name="connsiteX30" fmla="*/ 210199 w 475713"/>
                <a:gd name="connsiteY30" fmla="*/ 130979 h 463662"/>
                <a:gd name="connsiteX31" fmla="*/ 109050 w 475713"/>
                <a:gd name="connsiteY31" fmla="*/ 130979 h 463662"/>
                <a:gd name="connsiteX32" fmla="*/ 51364 w 475713"/>
                <a:gd name="connsiteY32" fmla="*/ 130979 h 463662"/>
                <a:gd name="connsiteX33" fmla="*/ 25287 w 475713"/>
                <a:gd name="connsiteY33" fmla="*/ 130979 h 463662"/>
                <a:gd name="connsiteX34" fmla="*/ 25287 w 475713"/>
                <a:gd name="connsiteY34" fmla="*/ 97790 h 463662"/>
                <a:gd name="connsiteX35" fmla="*/ 278948 w 475713"/>
                <a:gd name="connsiteY35" fmla="*/ 382270 h 463662"/>
                <a:gd name="connsiteX36" fmla="*/ 278948 w 475713"/>
                <a:gd name="connsiteY36" fmla="*/ 153896 h 463662"/>
                <a:gd name="connsiteX37" fmla="*/ 356390 w 475713"/>
                <a:gd name="connsiteY37" fmla="*/ 153896 h 463662"/>
                <a:gd name="connsiteX38" fmla="*/ 356390 w 475713"/>
                <a:gd name="connsiteY38" fmla="*/ 382270 h 463662"/>
                <a:gd name="connsiteX39" fmla="*/ 278948 w 475713"/>
                <a:gd name="connsiteY39" fmla="*/ 382270 h 463662"/>
                <a:gd name="connsiteX40" fmla="*/ 120113 w 475713"/>
                <a:gd name="connsiteY40" fmla="*/ 382270 h 463662"/>
                <a:gd name="connsiteX41" fmla="*/ 120113 w 475713"/>
                <a:gd name="connsiteY41" fmla="*/ 153896 h 463662"/>
                <a:gd name="connsiteX42" fmla="*/ 197556 w 475713"/>
                <a:gd name="connsiteY42" fmla="*/ 153896 h 463662"/>
                <a:gd name="connsiteX43" fmla="*/ 197556 w 475713"/>
                <a:gd name="connsiteY43" fmla="*/ 382270 h 463662"/>
                <a:gd name="connsiteX44" fmla="*/ 120113 w 475713"/>
                <a:gd name="connsiteY44" fmla="*/ 382270 h 463662"/>
                <a:gd name="connsiteX45" fmla="*/ 220472 w 475713"/>
                <a:gd name="connsiteY45" fmla="*/ 154686 h 463662"/>
                <a:gd name="connsiteX46" fmla="*/ 254451 w 475713"/>
                <a:gd name="connsiteY46" fmla="*/ 154686 h 463662"/>
                <a:gd name="connsiteX47" fmla="*/ 254451 w 475713"/>
                <a:gd name="connsiteY47" fmla="*/ 383060 h 463662"/>
                <a:gd name="connsiteX48" fmla="*/ 220472 w 475713"/>
                <a:gd name="connsiteY48" fmla="*/ 383060 h 463662"/>
                <a:gd name="connsiteX49" fmla="*/ 220472 w 475713"/>
                <a:gd name="connsiteY49" fmla="*/ 154686 h 463662"/>
                <a:gd name="connsiteX50" fmla="*/ 61637 w 475713"/>
                <a:gd name="connsiteY50" fmla="*/ 154686 h 463662"/>
                <a:gd name="connsiteX51" fmla="*/ 95617 w 475713"/>
                <a:gd name="connsiteY51" fmla="*/ 154686 h 463662"/>
                <a:gd name="connsiteX52" fmla="*/ 95617 w 475713"/>
                <a:gd name="connsiteY52" fmla="*/ 383060 h 463662"/>
                <a:gd name="connsiteX53" fmla="*/ 61637 w 475713"/>
                <a:gd name="connsiteY53" fmla="*/ 383060 h 463662"/>
                <a:gd name="connsiteX54" fmla="*/ 61637 w 475713"/>
                <a:gd name="connsiteY54" fmla="*/ 154686 h 463662"/>
                <a:gd name="connsiteX55" fmla="*/ 452007 w 475713"/>
                <a:gd name="connsiteY55" fmla="*/ 428103 h 463662"/>
                <a:gd name="connsiteX56" fmla="*/ 452007 w 475713"/>
                <a:gd name="connsiteY56" fmla="*/ 439956 h 463662"/>
                <a:gd name="connsiteX57" fmla="*/ 24497 w 475713"/>
                <a:gd name="connsiteY57" fmla="*/ 439956 h 463662"/>
                <a:gd name="connsiteX58" fmla="*/ 24497 w 475713"/>
                <a:gd name="connsiteY58" fmla="*/ 428103 h 463662"/>
                <a:gd name="connsiteX59" fmla="*/ 36350 w 475713"/>
                <a:gd name="connsiteY59" fmla="*/ 406767 h 463662"/>
                <a:gd name="connsiteX60" fmla="*/ 50574 w 475713"/>
                <a:gd name="connsiteY60" fmla="*/ 406767 h 463662"/>
                <a:gd name="connsiteX61" fmla="*/ 108260 w 475713"/>
                <a:gd name="connsiteY61" fmla="*/ 406767 h 463662"/>
                <a:gd name="connsiteX62" fmla="*/ 209409 w 475713"/>
                <a:gd name="connsiteY62" fmla="*/ 406767 h 463662"/>
                <a:gd name="connsiteX63" fmla="*/ 267095 w 475713"/>
                <a:gd name="connsiteY63" fmla="*/ 406767 h 463662"/>
                <a:gd name="connsiteX64" fmla="*/ 368243 w 475713"/>
                <a:gd name="connsiteY64" fmla="*/ 406767 h 463662"/>
                <a:gd name="connsiteX65" fmla="*/ 425930 w 475713"/>
                <a:gd name="connsiteY65" fmla="*/ 406767 h 463662"/>
                <a:gd name="connsiteX66" fmla="*/ 440153 w 475713"/>
                <a:gd name="connsiteY66" fmla="*/ 406767 h 463662"/>
                <a:gd name="connsiteX67" fmla="*/ 452007 w 475713"/>
                <a:gd name="connsiteY67" fmla="*/ 428103 h 463662"/>
                <a:gd name="connsiteX68" fmla="*/ 414077 w 475713"/>
                <a:gd name="connsiteY68" fmla="*/ 382270 h 463662"/>
                <a:gd name="connsiteX69" fmla="*/ 380097 w 475713"/>
                <a:gd name="connsiteY69" fmla="*/ 382270 h 463662"/>
                <a:gd name="connsiteX70" fmla="*/ 380097 w 475713"/>
                <a:gd name="connsiteY70" fmla="*/ 153896 h 463662"/>
                <a:gd name="connsiteX71" fmla="*/ 414077 w 475713"/>
                <a:gd name="connsiteY71" fmla="*/ 153896 h 463662"/>
                <a:gd name="connsiteX72" fmla="*/ 414077 w 475713"/>
                <a:gd name="connsiteY72" fmla="*/ 382270 h 463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75713" h="463662">
                  <a:moveTo>
                    <a:pt x="463860" y="154686"/>
                  </a:moveTo>
                  <a:cubicBezTo>
                    <a:pt x="470182" y="154686"/>
                    <a:pt x="475713" y="149154"/>
                    <a:pt x="475713" y="142833"/>
                  </a:cubicBezTo>
                  <a:lnTo>
                    <a:pt x="475713" y="89888"/>
                  </a:lnTo>
                  <a:cubicBezTo>
                    <a:pt x="475713" y="85146"/>
                    <a:pt x="472552" y="80405"/>
                    <a:pt x="467811" y="78825"/>
                  </a:cubicBezTo>
                  <a:lnTo>
                    <a:pt x="241808" y="593"/>
                  </a:lnTo>
                  <a:cubicBezTo>
                    <a:pt x="239437" y="-198"/>
                    <a:pt x="236277" y="-198"/>
                    <a:pt x="233906" y="593"/>
                  </a:cubicBezTo>
                  <a:lnTo>
                    <a:pt x="7902" y="78825"/>
                  </a:lnTo>
                  <a:cubicBezTo>
                    <a:pt x="3161" y="80405"/>
                    <a:pt x="0" y="85146"/>
                    <a:pt x="0" y="89888"/>
                  </a:cubicBezTo>
                  <a:lnTo>
                    <a:pt x="0" y="142833"/>
                  </a:lnTo>
                  <a:cubicBezTo>
                    <a:pt x="0" y="149154"/>
                    <a:pt x="5531" y="154686"/>
                    <a:pt x="11853" y="154686"/>
                  </a:cubicBezTo>
                  <a:lnTo>
                    <a:pt x="37930" y="154686"/>
                  </a:lnTo>
                  <a:lnTo>
                    <a:pt x="37930" y="383060"/>
                  </a:lnTo>
                  <a:lnTo>
                    <a:pt x="35560" y="383060"/>
                  </a:lnTo>
                  <a:cubicBezTo>
                    <a:pt x="15804" y="383060"/>
                    <a:pt x="0" y="402816"/>
                    <a:pt x="0" y="428103"/>
                  </a:cubicBezTo>
                  <a:lnTo>
                    <a:pt x="0" y="451809"/>
                  </a:lnTo>
                  <a:cubicBezTo>
                    <a:pt x="0" y="458131"/>
                    <a:pt x="5531" y="463663"/>
                    <a:pt x="11853" y="463663"/>
                  </a:cubicBezTo>
                  <a:lnTo>
                    <a:pt x="463070" y="463663"/>
                  </a:lnTo>
                  <a:cubicBezTo>
                    <a:pt x="469392" y="463663"/>
                    <a:pt x="474923" y="458131"/>
                    <a:pt x="474923" y="451809"/>
                  </a:cubicBezTo>
                  <a:lnTo>
                    <a:pt x="474923" y="428103"/>
                  </a:lnTo>
                  <a:cubicBezTo>
                    <a:pt x="474923" y="402816"/>
                    <a:pt x="459119" y="383060"/>
                    <a:pt x="439363" y="383060"/>
                  </a:cubicBezTo>
                  <a:lnTo>
                    <a:pt x="436992" y="383060"/>
                  </a:lnTo>
                  <a:lnTo>
                    <a:pt x="436992" y="154686"/>
                  </a:lnTo>
                  <a:lnTo>
                    <a:pt x="463860" y="154686"/>
                  </a:lnTo>
                  <a:close/>
                  <a:moveTo>
                    <a:pt x="24497" y="97790"/>
                  </a:moveTo>
                  <a:lnTo>
                    <a:pt x="238647" y="23509"/>
                  </a:lnTo>
                  <a:lnTo>
                    <a:pt x="452797" y="97790"/>
                  </a:lnTo>
                  <a:lnTo>
                    <a:pt x="452797" y="130979"/>
                  </a:lnTo>
                  <a:lnTo>
                    <a:pt x="426720" y="130979"/>
                  </a:lnTo>
                  <a:lnTo>
                    <a:pt x="369033" y="130979"/>
                  </a:lnTo>
                  <a:lnTo>
                    <a:pt x="267886" y="130979"/>
                  </a:lnTo>
                  <a:lnTo>
                    <a:pt x="210199" y="130979"/>
                  </a:lnTo>
                  <a:lnTo>
                    <a:pt x="109050" y="130979"/>
                  </a:lnTo>
                  <a:lnTo>
                    <a:pt x="51364" y="130979"/>
                  </a:lnTo>
                  <a:lnTo>
                    <a:pt x="25287" y="130979"/>
                  </a:lnTo>
                  <a:lnTo>
                    <a:pt x="25287" y="97790"/>
                  </a:lnTo>
                  <a:close/>
                  <a:moveTo>
                    <a:pt x="278948" y="382270"/>
                  </a:moveTo>
                  <a:lnTo>
                    <a:pt x="278948" y="153896"/>
                  </a:lnTo>
                  <a:lnTo>
                    <a:pt x="356390" y="153896"/>
                  </a:lnTo>
                  <a:lnTo>
                    <a:pt x="356390" y="382270"/>
                  </a:lnTo>
                  <a:lnTo>
                    <a:pt x="278948" y="382270"/>
                  </a:lnTo>
                  <a:close/>
                  <a:moveTo>
                    <a:pt x="120113" y="382270"/>
                  </a:moveTo>
                  <a:lnTo>
                    <a:pt x="120113" y="153896"/>
                  </a:lnTo>
                  <a:lnTo>
                    <a:pt x="197556" y="153896"/>
                  </a:lnTo>
                  <a:lnTo>
                    <a:pt x="197556" y="382270"/>
                  </a:lnTo>
                  <a:lnTo>
                    <a:pt x="120113" y="382270"/>
                  </a:lnTo>
                  <a:close/>
                  <a:moveTo>
                    <a:pt x="220472" y="154686"/>
                  </a:moveTo>
                  <a:lnTo>
                    <a:pt x="254451" y="154686"/>
                  </a:lnTo>
                  <a:lnTo>
                    <a:pt x="254451" y="383060"/>
                  </a:lnTo>
                  <a:lnTo>
                    <a:pt x="220472" y="383060"/>
                  </a:lnTo>
                  <a:lnTo>
                    <a:pt x="220472" y="154686"/>
                  </a:lnTo>
                  <a:close/>
                  <a:moveTo>
                    <a:pt x="61637" y="154686"/>
                  </a:moveTo>
                  <a:lnTo>
                    <a:pt x="95617" y="154686"/>
                  </a:lnTo>
                  <a:lnTo>
                    <a:pt x="95617" y="383060"/>
                  </a:lnTo>
                  <a:lnTo>
                    <a:pt x="61637" y="383060"/>
                  </a:lnTo>
                  <a:lnTo>
                    <a:pt x="61637" y="154686"/>
                  </a:lnTo>
                  <a:close/>
                  <a:moveTo>
                    <a:pt x="452007" y="428103"/>
                  </a:moveTo>
                  <a:lnTo>
                    <a:pt x="452007" y="439956"/>
                  </a:lnTo>
                  <a:lnTo>
                    <a:pt x="24497" y="439956"/>
                  </a:lnTo>
                  <a:lnTo>
                    <a:pt x="24497" y="428103"/>
                  </a:lnTo>
                  <a:cubicBezTo>
                    <a:pt x="24497" y="416249"/>
                    <a:pt x="30819" y="406767"/>
                    <a:pt x="36350" y="406767"/>
                  </a:cubicBezTo>
                  <a:lnTo>
                    <a:pt x="50574" y="406767"/>
                  </a:lnTo>
                  <a:lnTo>
                    <a:pt x="108260" y="406767"/>
                  </a:lnTo>
                  <a:lnTo>
                    <a:pt x="209409" y="406767"/>
                  </a:lnTo>
                  <a:lnTo>
                    <a:pt x="267095" y="406767"/>
                  </a:lnTo>
                  <a:lnTo>
                    <a:pt x="368243" y="406767"/>
                  </a:lnTo>
                  <a:lnTo>
                    <a:pt x="425930" y="406767"/>
                  </a:lnTo>
                  <a:lnTo>
                    <a:pt x="440153" y="406767"/>
                  </a:lnTo>
                  <a:cubicBezTo>
                    <a:pt x="445686" y="405976"/>
                    <a:pt x="452007" y="415459"/>
                    <a:pt x="452007" y="428103"/>
                  </a:cubicBezTo>
                  <a:close/>
                  <a:moveTo>
                    <a:pt x="414077" y="382270"/>
                  </a:moveTo>
                  <a:lnTo>
                    <a:pt x="380097" y="382270"/>
                  </a:lnTo>
                  <a:lnTo>
                    <a:pt x="380097" y="153896"/>
                  </a:lnTo>
                  <a:lnTo>
                    <a:pt x="414077" y="153896"/>
                  </a:lnTo>
                  <a:lnTo>
                    <a:pt x="414077" y="382270"/>
                  </a:ln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C1C9B00A-4DC5-4DB6-97BB-E5F6837AC4C6}"/>
                </a:ext>
              </a:extLst>
            </p:cNvPr>
            <p:cNvSpPr/>
            <p:nvPr/>
          </p:nvSpPr>
          <p:spPr>
            <a:xfrm>
              <a:off x="10119810" y="5586305"/>
              <a:ext cx="44253" cy="44252"/>
            </a:xfrm>
            <a:custGeom>
              <a:avLst/>
              <a:gdLst>
                <a:gd name="connsiteX0" fmla="*/ 22127 w 44253"/>
                <a:gd name="connsiteY0" fmla="*/ 44252 h 44252"/>
                <a:gd name="connsiteX1" fmla="*/ 44253 w 44253"/>
                <a:gd name="connsiteY1" fmla="*/ 22126 h 44252"/>
                <a:gd name="connsiteX2" fmla="*/ 22127 w 44253"/>
                <a:gd name="connsiteY2" fmla="*/ 0 h 44252"/>
                <a:gd name="connsiteX3" fmla="*/ 0 w 44253"/>
                <a:gd name="connsiteY3" fmla="*/ 22126 h 44252"/>
                <a:gd name="connsiteX4" fmla="*/ 22127 w 44253"/>
                <a:gd name="connsiteY4" fmla="*/ 44252 h 4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53" h="44252">
                  <a:moveTo>
                    <a:pt x="22127" y="44252"/>
                  </a:moveTo>
                  <a:cubicBezTo>
                    <a:pt x="34770" y="44252"/>
                    <a:pt x="44253" y="33979"/>
                    <a:pt x="44253" y="22126"/>
                  </a:cubicBezTo>
                  <a:cubicBezTo>
                    <a:pt x="44253" y="10273"/>
                    <a:pt x="33980" y="0"/>
                    <a:pt x="22127" y="0"/>
                  </a:cubicBezTo>
                  <a:cubicBezTo>
                    <a:pt x="9483" y="0"/>
                    <a:pt x="0" y="10273"/>
                    <a:pt x="0" y="22126"/>
                  </a:cubicBezTo>
                  <a:cubicBezTo>
                    <a:pt x="0" y="33979"/>
                    <a:pt x="10273" y="44252"/>
                    <a:pt x="22127" y="4425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9" name="Graphic 1">
            <a:extLst>
              <a:ext uri="{FF2B5EF4-FFF2-40B4-BE49-F238E27FC236}">
                <a16:creationId xmlns:a16="http://schemas.microsoft.com/office/drawing/2014/main" id="{9622B2F9-A0F3-463F-91F1-D5C28EE362B0}"/>
              </a:ext>
            </a:extLst>
          </p:cNvPr>
          <p:cNvGrpSpPr/>
          <p:nvPr/>
        </p:nvGrpSpPr>
        <p:grpSpPr>
          <a:xfrm>
            <a:off x="5310518" y="3120812"/>
            <a:ext cx="412701" cy="488357"/>
            <a:chOff x="5310518" y="3120812"/>
            <a:chExt cx="412701" cy="488357"/>
          </a:xfrm>
          <a:solidFill>
            <a:srgbClr val="000000"/>
          </a:solidFill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90E62434-3292-47EE-AF44-151515DC793D}"/>
                </a:ext>
              </a:extLst>
            </p:cNvPr>
            <p:cNvSpPr/>
            <p:nvPr/>
          </p:nvSpPr>
          <p:spPr>
            <a:xfrm>
              <a:off x="5310518" y="3120812"/>
              <a:ext cx="412701" cy="488357"/>
            </a:xfrm>
            <a:custGeom>
              <a:avLst/>
              <a:gdLst>
                <a:gd name="connsiteX0" fmla="*/ 403804 w 412701"/>
                <a:gd name="connsiteY0" fmla="*/ 325572 h 488357"/>
                <a:gd name="connsiteX1" fmla="*/ 358761 w 412701"/>
                <a:gd name="connsiteY1" fmla="*/ 317669 h 488357"/>
                <a:gd name="connsiteX2" fmla="*/ 340586 w 412701"/>
                <a:gd name="connsiteY2" fmla="*/ 331893 h 488357"/>
                <a:gd name="connsiteX3" fmla="*/ 314509 w 412701"/>
                <a:gd name="connsiteY3" fmla="*/ 350859 h 488357"/>
                <a:gd name="connsiteX4" fmla="*/ 295543 w 412701"/>
                <a:gd name="connsiteY4" fmla="*/ 357971 h 488357"/>
                <a:gd name="connsiteX5" fmla="*/ 295543 w 412701"/>
                <a:gd name="connsiteY5" fmla="*/ 354810 h 488357"/>
                <a:gd name="connsiteX6" fmla="*/ 237067 w 412701"/>
                <a:gd name="connsiteY6" fmla="*/ 319250 h 488357"/>
                <a:gd name="connsiteX7" fmla="*/ 380097 w 412701"/>
                <a:gd name="connsiteY7" fmla="*/ 160415 h 488357"/>
                <a:gd name="connsiteX8" fmla="*/ 219682 w 412701"/>
                <a:gd name="connsiteY8" fmla="*/ 0 h 488357"/>
                <a:gd name="connsiteX9" fmla="*/ 59267 w 412701"/>
                <a:gd name="connsiteY9" fmla="*/ 160415 h 488357"/>
                <a:gd name="connsiteX10" fmla="*/ 156464 w 412701"/>
                <a:gd name="connsiteY10" fmla="*/ 307396 h 488357"/>
                <a:gd name="connsiteX11" fmla="*/ 120904 w 412701"/>
                <a:gd name="connsiteY11" fmla="*/ 317669 h 488357"/>
                <a:gd name="connsiteX12" fmla="*/ 98778 w 412701"/>
                <a:gd name="connsiteY12" fmla="*/ 323991 h 488357"/>
                <a:gd name="connsiteX13" fmla="*/ 86134 w 412701"/>
                <a:gd name="connsiteY13" fmla="*/ 324781 h 488357"/>
                <a:gd name="connsiteX14" fmla="*/ 72701 w 412701"/>
                <a:gd name="connsiteY14" fmla="*/ 327152 h 488357"/>
                <a:gd name="connsiteX15" fmla="*/ 71120 w 412701"/>
                <a:gd name="connsiteY15" fmla="*/ 327152 h 488357"/>
                <a:gd name="connsiteX16" fmla="*/ 11853 w 412701"/>
                <a:gd name="connsiteY16" fmla="*/ 327152 h 488357"/>
                <a:gd name="connsiteX17" fmla="*/ 0 w 412701"/>
                <a:gd name="connsiteY17" fmla="*/ 339005 h 488357"/>
                <a:gd name="connsiteX18" fmla="*/ 0 w 412701"/>
                <a:gd name="connsiteY18" fmla="*/ 460699 h 488357"/>
                <a:gd name="connsiteX19" fmla="*/ 11853 w 412701"/>
                <a:gd name="connsiteY19" fmla="*/ 472553 h 488357"/>
                <a:gd name="connsiteX20" fmla="*/ 71120 w 412701"/>
                <a:gd name="connsiteY20" fmla="*/ 472553 h 488357"/>
                <a:gd name="connsiteX21" fmla="*/ 77442 w 412701"/>
                <a:gd name="connsiteY21" fmla="*/ 470972 h 488357"/>
                <a:gd name="connsiteX22" fmla="*/ 106680 w 412701"/>
                <a:gd name="connsiteY22" fmla="*/ 478875 h 488357"/>
                <a:gd name="connsiteX23" fmla="*/ 173849 w 412701"/>
                <a:gd name="connsiteY23" fmla="*/ 488357 h 488357"/>
                <a:gd name="connsiteX24" fmla="*/ 399062 w 412701"/>
                <a:gd name="connsiteY24" fmla="*/ 380097 h 488357"/>
                <a:gd name="connsiteX25" fmla="*/ 403804 w 412701"/>
                <a:gd name="connsiteY25" fmla="*/ 325572 h 488357"/>
                <a:gd name="connsiteX26" fmla="*/ 59267 w 412701"/>
                <a:gd name="connsiteY26" fmla="*/ 449636 h 488357"/>
                <a:gd name="connsiteX27" fmla="*/ 23707 w 412701"/>
                <a:gd name="connsiteY27" fmla="*/ 449636 h 488357"/>
                <a:gd name="connsiteX28" fmla="*/ 23707 w 412701"/>
                <a:gd name="connsiteY28" fmla="*/ 351649 h 488357"/>
                <a:gd name="connsiteX29" fmla="*/ 59267 w 412701"/>
                <a:gd name="connsiteY29" fmla="*/ 351649 h 488357"/>
                <a:gd name="connsiteX30" fmla="*/ 59267 w 412701"/>
                <a:gd name="connsiteY30" fmla="*/ 449636 h 488357"/>
                <a:gd name="connsiteX31" fmla="*/ 82973 w 412701"/>
                <a:gd name="connsiteY31" fmla="*/ 160415 h 488357"/>
                <a:gd name="connsiteX32" fmla="*/ 219682 w 412701"/>
                <a:gd name="connsiteY32" fmla="*/ 23707 h 488357"/>
                <a:gd name="connsiteX33" fmla="*/ 356391 w 412701"/>
                <a:gd name="connsiteY33" fmla="*/ 160415 h 488357"/>
                <a:gd name="connsiteX34" fmla="*/ 219682 w 412701"/>
                <a:gd name="connsiteY34" fmla="*/ 297124 h 488357"/>
                <a:gd name="connsiteX35" fmla="*/ 82973 w 412701"/>
                <a:gd name="connsiteY35" fmla="*/ 160415 h 488357"/>
                <a:gd name="connsiteX36" fmla="*/ 382468 w 412701"/>
                <a:gd name="connsiteY36" fmla="*/ 363502 h 488357"/>
                <a:gd name="connsiteX37" fmla="*/ 113002 w 412701"/>
                <a:gd name="connsiteY37" fmla="*/ 456748 h 488357"/>
                <a:gd name="connsiteX38" fmla="*/ 90086 w 412701"/>
                <a:gd name="connsiteY38" fmla="*/ 450427 h 488357"/>
                <a:gd name="connsiteX39" fmla="*/ 83764 w 412701"/>
                <a:gd name="connsiteY39" fmla="*/ 349278 h 488357"/>
                <a:gd name="connsiteX40" fmla="*/ 104309 w 412701"/>
                <a:gd name="connsiteY40" fmla="*/ 348488 h 488357"/>
                <a:gd name="connsiteX41" fmla="*/ 128807 w 412701"/>
                <a:gd name="connsiteY41" fmla="*/ 341376 h 488357"/>
                <a:gd name="connsiteX42" fmla="*/ 192814 w 412701"/>
                <a:gd name="connsiteY42" fmla="*/ 329523 h 488357"/>
                <a:gd name="connsiteX43" fmla="*/ 218892 w 412701"/>
                <a:gd name="connsiteY43" fmla="*/ 339005 h 488357"/>
                <a:gd name="connsiteX44" fmla="*/ 268676 w 412701"/>
                <a:gd name="connsiteY44" fmla="*/ 358761 h 488357"/>
                <a:gd name="connsiteX45" fmla="*/ 182542 w 412701"/>
                <a:gd name="connsiteY45" fmla="*/ 370614 h 488357"/>
                <a:gd name="connsiteX46" fmla="*/ 170688 w 412701"/>
                <a:gd name="connsiteY46" fmla="*/ 382467 h 488357"/>
                <a:gd name="connsiteX47" fmla="*/ 182542 w 412701"/>
                <a:gd name="connsiteY47" fmla="*/ 394321 h 488357"/>
                <a:gd name="connsiteX48" fmla="*/ 244179 w 412701"/>
                <a:gd name="connsiteY48" fmla="*/ 388789 h 488357"/>
                <a:gd name="connsiteX49" fmla="*/ 323991 w 412701"/>
                <a:gd name="connsiteY49" fmla="*/ 372195 h 488357"/>
                <a:gd name="connsiteX50" fmla="*/ 355600 w 412701"/>
                <a:gd name="connsiteY50" fmla="*/ 350068 h 488357"/>
                <a:gd name="connsiteX51" fmla="*/ 372195 w 412701"/>
                <a:gd name="connsiteY51" fmla="*/ 336635 h 488357"/>
                <a:gd name="connsiteX52" fmla="*/ 384838 w 412701"/>
                <a:gd name="connsiteY52" fmla="*/ 339796 h 488357"/>
                <a:gd name="connsiteX53" fmla="*/ 382468 w 412701"/>
                <a:gd name="connsiteY53" fmla="*/ 363502 h 48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2701" h="488357">
                  <a:moveTo>
                    <a:pt x="403804" y="325572"/>
                  </a:moveTo>
                  <a:cubicBezTo>
                    <a:pt x="391951" y="310557"/>
                    <a:pt x="372985" y="307396"/>
                    <a:pt x="358761" y="317669"/>
                  </a:cubicBezTo>
                  <a:cubicBezTo>
                    <a:pt x="352439" y="322411"/>
                    <a:pt x="346908" y="327152"/>
                    <a:pt x="340586" y="331893"/>
                  </a:cubicBezTo>
                  <a:cubicBezTo>
                    <a:pt x="331893" y="339796"/>
                    <a:pt x="322411" y="347698"/>
                    <a:pt x="314509" y="350859"/>
                  </a:cubicBezTo>
                  <a:cubicBezTo>
                    <a:pt x="308187" y="354019"/>
                    <a:pt x="301865" y="356390"/>
                    <a:pt x="295543" y="357971"/>
                  </a:cubicBezTo>
                  <a:cubicBezTo>
                    <a:pt x="295543" y="357181"/>
                    <a:pt x="295543" y="356390"/>
                    <a:pt x="295543" y="354810"/>
                  </a:cubicBezTo>
                  <a:cubicBezTo>
                    <a:pt x="292382" y="339796"/>
                    <a:pt x="271047" y="331103"/>
                    <a:pt x="237067" y="319250"/>
                  </a:cubicBezTo>
                  <a:cubicBezTo>
                    <a:pt x="317669" y="310557"/>
                    <a:pt x="380097" y="242598"/>
                    <a:pt x="380097" y="160415"/>
                  </a:cubicBezTo>
                  <a:cubicBezTo>
                    <a:pt x="380097" y="71910"/>
                    <a:pt x="308187" y="0"/>
                    <a:pt x="219682" y="0"/>
                  </a:cubicBezTo>
                  <a:cubicBezTo>
                    <a:pt x="131177" y="0"/>
                    <a:pt x="59267" y="71910"/>
                    <a:pt x="59267" y="160415"/>
                  </a:cubicBezTo>
                  <a:cubicBezTo>
                    <a:pt x="59267" y="226794"/>
                    <a:pt x="99568" y="282899"/>
                    <a:pt x="156464" y="307396"/>
                  </a:cubicBezTo>
                  <a:cubicBezTo>
                    <a:pt x="144611" y="310557"/>
                    <a:pt x="132758" y="314508"/>
                    <a:pt x="120904" y="317669"/>
                  </a:cubicBezTo>
                  <a:cubicBezTo>
                    <a:pt x="112212" y="320830"/>
                    <a:pt x="104309" y="323201"/>
                    <a:pt x="98778" y="323991"/>
                  </a:cubicBezTo>
                  <a:cubicBezTo>
                    <a:pt x="94037" y="324781"/>
                    <a:pt x="89295" y="325572"/>
                    <a:pt x="86134" y="324781"/>
                  </a:cubicBezTo>
                  <a:cubicBezTo>
                    <a:pt x="81393" y="323991"/>
                    <a:pt x="76652" y="324781"/>
                    <a:pt x="72701" y="327152"/>
                  </a:cubicBezTo>
                  <a:cubicBezTo>
                    <a:pt x="71911" y="327152"/>
                    <a:pt x="71911" y="327152"/>
                    <a:pt x="71120" y="327152"/>
                  </a:cubicBezTo>
                  <a:lnTo>
                    <a:pt x="11853" y="327152"/>
                  </a:lnTo>
                  <a:cubicBezTo>
                    <a:pt x="5532" y="327152"/>
                    <a:pt x="0" y="332684"/>
                    <a:pt x="0" y="339005"/>
                  </a:cubicBezTo>
                  <a:lnTo>
                    <a:pt x="0" y="460699"/>
                  </a:lnTo>
                  <a:cubicBezTo>
                    <a:pt x="0" y="467021"/>
                    <a:pt x="5532" y="472553"/>
                    <a:pt x="11853" y="472553"/>
                  </a:cubicBezTo>
                  <a:lnTo>
                    <a:pt x="71120" y="472553"/>
                  </a:lnTo>
                  <a:cubicBezTo>
                    <a:pt x="73491" y="472553"/>
                    <a:pt x="75071" y="471763"/>
                    <a:pt x="77442" y="470972"/>
                  </a:cubicBezTo>
                  <a:lnTo>
                    <a:pt x="106680" y="478875"/>
                  </a:lnTo>
                  <a:cubicBezTo>
                    <a:pt x="130387" y="485196"/>
                    <a:pt x="152513" y="488357"/>
                    <a:pt x="173849" y="488357"/>
                  </a:cubicBezTo>
                  <a:cubicBezTo>
                    <a:pt x="280529" y="488357"/>
                    <a:pt x="357971" y="417237"/>
                    <a:pt x="399062" y="380097"/>
                  </a:cubicBezTo>
                  <a:cubicBezTo>
                    <a:pt x="418028" y="362712"/>
                    <a:pt x="414867" y="339796"/>
                    <a:pt x="403804" y="325572"/>
                  </a:cubicBezTo>
                  <a:close/>
                  <a:moveTo>
                    <a:pt x="59267" y="449636"/>
                  </a:moveTo>
                  <a:lnTo>
                    <a:pt x="23707" y="449636"/>
                  </a:lnTo>
                  <a:lnTo>
                    <a:pt x="23707" y="351649"/>
                  </a:lnTo>
                  <a:lnTo>
                    <a:pt x="59267" y="351649"/>
                  </a:lnTo>
                  <a:lnTo>
                    <a:pt x="59267" y="449636"/>
                  </a:lnTo>
                  <a:close/>
                  <a:moveTo>
                    <a:pt x="82973" y="160415"/>
                  </a:moveTo>
                  <a:cubicBezTo>
                    <a:pt x="82973" y="85344"/>
                    <a:pt x="143821" y="23707"/>
                    <a:pt x="219682" y="23707"/>
                  </a:cubicBezTo>
                  <a:cubicBezTo>
                    <a:pt x="295543" y="23707"/>
                    <a:pt x="356391" y="84554"/>
                    <a:pt x="356391" y="160415"/>
                  </a:cubicBezTo>
                  <a:cubicBezTo>
                    <a:pt x="356391" y="235486"/>
                    <a:pt x="295543" y="297124"/>
                    <a:pt x="219682" y="297124"/>
                  </a:cubicBezTo>
                  <a:cubicBezTo>
                    <a:pt x="143821" y="297124"/>
                    <a:pt x="82973" y="236276"/>
                    <a:pt x="82973" y="160415"/>
                  </a:cubicBezTo>
                  <a:close/>
                  <a:moveTo>
                    <a:pt x="382468" y="363502"/>
                  </a:moveTo>
                  <a:cubicBezTo>
                    <a:pt x="336635" y="405384"/>
                    <a:pt x="241018" y="492308"/>
                    <a:pt x="113002" y="456748"/>
                  </a:cubicBezTo>
                  <a:lnTo>
                    <a:pt x="90086" y="450427"/>
                  </a:lnTo>
                  <a:lnTo>
                    <a:pt x="83764" y="349278"/>
                  </a:lnTo>
                  <a:cubicBezTo>
                    <a:pt x="90086" y="350068"/>
                    <a:pt x="97198" y="350068"/>
                    <a:pt x="104309" y="348488"/>
                  </a:cubicBezTo>
                  <a:cubicBezTo>
                    <a:pt x="110631" y="346907"/>
                    <a:pt x="119324" y="344537"/>
                    <a:pt x="128807" y="341376"/>
                  </a:cubicBezTo>
                  <a:cubicBezTo>
                    <a:pt x="148562" y="335054"/>
                    <a:pt x="180961" y="323991"/>
                    <a:pt x="192814" y="329523"/>
                  </a:cubicBezTo>
                  <a:cubicBezTo>
                    <a:pt x="199136" y="332684"/>
                    <a:pt x="208619" y="335844"/>
                    <a:pt x="218892" y="339005"/>
                  </a:cubicBezTo>
                  <a:cubicBezTo>
                    <a:pt x="232326" y="343747"/>
                    <a:pt x="258403" y="352439"/>
                    <a:pt x="268676" y="358761"/>
                  </a:cubicBezTo>
                  <a:cubicBezTo>
                    <a:pt x="253662" y="365873"/>
                    <a:pt x="214941" y="370614"/>
                    <a:pt x="182542" y="370614"/>
                  </a:cubicBezTo>
                  <a:cubicBezTo>
                    <a:pt x="176220" y="370614"/>
                    <a:pt x="170688" y="376146"/>
                    <a:pt x="170688" y="382467"/>
                  </a:cubicBezTo>
                  <a:cubicBezTo>
                    <a:pt x="170688" y="388789"/>
                    <a:pt x="176220" y="394321"/>
                    <a:pt x="182542" y="394321"/>
                  </a:cubicBezTo>
                  <a:cubicBezTo>
                    <a:pt x="190444" y="394321"/>
                    <a:pt x="218892" y="393531"/>
                    <a:pt x="244179" y="388789"/>
                  </a:cubicBezTo>
                  <a:cubicBezTo>
                    <a:pt x="252081" y="389579"/>
                    <a:pt x="285271" y="390370"/>
                    <a:pt x="323991" y="372195"/>
                  </a:cubicBezTo>
                  <a:cubicBezTo>
                    <a:pt x="335054" y="367453"/>
                    <a:pt x="345327" y="357971"/>
                    <a:pt x="355600" y="350068"/>
                  </a:cubicBezTo>
                  <a:cubicBezTo>
                    <a:pt x="361132" y="345327"/>
                    <a:pt x="366663" y="340586"/>
                    <a:pt x="372195" y="336635"/>
                  </a:cubicBezTo>
                  <a:cubicBezTo>
                    <a:pt x="378517" y="331893"/>
                    <a:pt x="384838" y="339005"/>
                    <a:pt x="384838" y="339796"/>
                  </a:cubicBezTo>
                  <a:cubicBezTo>
                    <a:pt x="387209" y="342956"/>
                    <a:pt x="394321" y="352439"/>
                    <a:pt x="382468" y="36350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B4448AA7-AE4D-497F-9FCC-22650C672A87}"/>
                </a:ext>
              </a:extLst>
            </p:cNvPr>
            <p:cNvSpPr/>
            <p:nvPr/>
          </p:nvSpPr>
          <p:spPr>
            <a:xfrm>
              <a:off x="5487704" y="3184030"/>
              <a:ext cx="86572" cy="195974"/>
            </a:xfrm>
            <a:custGeom>
              <a:avLst/>
              <a:gdLst>
                <a:gd name="connsiteX0" fmla="*/ 55930 w 86572"/>
                <a:gd name="connsiteY0" fmla="*/ 183332 h 195974"/>
                <a:gd name="connsiteX1" fmla="*/ 55930 w 86572"/>
                <a:gd name="connsiteY1" fmla="*/ 166737 h 195974"/>
                <a:gd name="connsiteX2" fmla="*/ 85168 w 86572"/>
                <a:gd name="connsiteY2" fmla="*/ 128016 h 195974"/>
                <a:gd name="connsiteX3" fmla="*/ 50399 w 86572"/>
                <a:gd name="connsiteY3" fmla="*/ 86134 h 195974"/>
                <a:gd name="connsiteX4" fmla="*/ 46448 w 86572"/>
                <a:gd name="connsiteY4" fmla="*/ 85344 h 195974"/>
                <a:gd name="connsiteX5" fmla="*/ 23531 w 86572"/>
                <a:gd name="connsiteY5" fmla="*/ 67959 h 195974"/>
                <a:gd name="connsiteX6" fmla="*/ 48028 w 86572"/>
                <a:gd name="connsiteY6" fmla="*/ 49784 h 195974"/>
                <a:gd name="connsiteX7" fmla="*/ 67783 w 86572"/>
                <a:gd name="connsiteY7" fmla="*/ 54525 h 195974"/>
                <a:gd name="connsiteX8" fmla="*/ 84378 w 86572"/>
                <a:gd name="connsiteY8" fmla="*/ 51364 h 195974"/>
                <a:gd name="connsiteX9" fmla="*/ 81217 w 86572"/>
                <a:gd name="connsiteY9" fmla="*/ 34770 h 195974"/>
                <a:gd name="connsiteX10" fmla="*/ 57510 w 86572"/>
                <a:gd name="connsiteY10" fmla="*/ 26868 h 195974"/>
                <a:gd name="connsiteX11" fmla="*/ 57510 w 86572"/>
                <a:gd name="connsiteY11" fmla="*/ 11853 h 195974"/>
                <a:gd name="connsiteX12" fmla="*/ 45657 w 86572"/>
                <a:gd name="connsiteY12" fmla="*/ 0 h 195974"/>
                <a:gd name="connsiteX13" fmla="*/ 33804 w 86572"/>
                <a:gd name="connsiteY13" fmla="*/ 11853 h 195974"/>
                <a:gd name="connsiteX14" fmla="*/ 33804 w 86572"/>
                <a:gd name="connsiteY14" fmla="*/ 27658 h 195974"/>
                <a:gd name="connsiteX15" fmla="*/ 614 w 86572"/>
                <a:gd name="connsiteY15" fmla="*/ 67169 h 195974"/>
                <a:gd name="connsiteX16" fmla="*/ 41706 w 86572"/>
                <a:gd name="connsiteY16" fmla="*/ 108261 h 195974"/>
                <a:gd name="connsiteX17" fmla="*/ 45657 w 86572"/>
                <a:gd name="connsiteY17" fmla="*/ 109051 h 195974"/>
                <a:gd name="connsiteX18" fmla="*/ 63042 w 86572"/>
                <a:gd name="connsiteY18" fmla="*/ 128016 h 195974"/>
                <a:gd name="connsiteX19" fmla="*/ 38545 w 86572"/>
                <a:gd name="connsiteY19" fmla="*/ 146191 h 195974"/>
                <a:gd name="connsiteX20" fmla="*/ 18790 w 86572"/>
                <a:gd name="connsiteY20" fmla="*/ 141450 h 195974"/>
                <a:gd name="connsiteX21" fmla="*/ 2195 w 86572"/>
                <a:gd name="connsiteY21" fmla="*/ 144611 h 195974"/>
                <a:gd name="connsiteX22" fmla="*/ 5356 w 86572"/>
                <a:gd name="connsiteY22" fmla="*/ 161205 h 195974"/>
                <a:gd name="connsiteX23" fmla="*/ 33014 w 86572"/>
                <a:gd name="connsiteY23" fmla="*/ 169898 h 195974"/>
                <a:gd name="connsiteX24" fmla="*/ 33014 w 86572"/>
                <a:gd name="connsiteY24" fmla="*/ 184122 h 195974"/>
                <a:gd name="connsiteX25" fmla="*/ 44867 w 86572"/>
                <a:gd name="connsiteY25" fmla="*/ 195975 h 195974"/>
                <a:gd name="connsiteX26" fmla="*/ 55930 w 86572"/>
                <a:gd name="connsiteY26" fmla="*/ 183332 h 19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6572" h="195974">
                  <a:moveTo>
                    <a:pt x="55930" y="183332"/>
                  </a:moveTo>
                  <a:lnTo>
                    <a:pt x="55930" y="166737"/>
                  </a:lnTo>
                  <a:cubicBezTo>
                    <a:pt x="75685" y="160415"/>
                    <a:pt x="85168" y="143821"/>
                    <a:pt x="85168" y="128016"/>
                  </a:cubicBezTo>
                  <a:cubicBezTo>
                    <a:pt x="85168" y="113792"/>
                    <a:pt x="78846" y="94827"/>
                    <a:pt x="50399" y="86134"/>
                  </a:cubicBezTo>
                  <a:cubicBezTo>
                    <a:pt x="48818" y="86134"/>
                    <a:pt x="48028" y="85344"/>
                    <a:pt x="46448" y="85344"/>
                  </a:cubicBezTo>
                  <a:cubicBezTo>
                    <a:pt x="30643" y="81393"/>
                    <a:pt x="23531" y="77442"/>
                    <a:pt x="23531" y="67959"/>
                  </a:cubicBezTo>
                  <a:cubicBezTo>
                    <a:pt x="23531" y="56896"/>
                    <a:pt x="32223" y="49784"/>
                    <a:pt x="48028" y="49784"/>
                  </a:cubicBezTo>
                  <a:cubicBezTo>
                    <a:pt x="56720" y="49784"/>
                    <a:pt x="64623" y="52155"/>
                    <a:pt x="67783" y="54525"/>
                  </a:cubicBezTo>
                  <a:cubicBezTo>
                    <a:pt x="73315" y="58476"/>
                    <a:pt x="80427" y="56896"/>
                    <a:pt x="84378" y="51364"/>
                  </a:cubicBezTo>
                  <a:cubicBezTo>
                    <a:pt x="88329" y="45833"/>
                    <a:pt x="86749" y="38721"/>
                    <a:pt x="81217" y="34770"/>
                  </a:cubicBezTo>
                  <a:cubicBezTo>
                    <a:pt x="75685" y="30819"/>
                    <a:pt x="66203" y="27658"/>
                    <a:pt x="57510" y="26868"/>
                  </a:cubicBezTo>
                  <a:lnTo>
                    <a:pt x="57510" y="11853"/>
                  </a:lnTo>
                  <a:cubicBezTo>
                    <a:pt x="57510" y="5532"/>
                    <a:pt x="51979" y="0"/>
                    <a:pt x="45657" y="0"/>
                  </a:cubicBezTo>
                  <a:cubicBezTo>
                    <a:pt x="39335" y="0"/>
                    <a:pt x="33804" y="5532"/>
                    <a:pt x="33804" y="11853"/>
                  </a:cubicBezTo>
                  <a:lnTo>
                    <a:pt x="33804" y="27658"/>
                  </a:lnTo>
                  <a:cubicBezTo>
                    <a:pt x="10888" y="33189"/>
                    <a:pt x="614" y="50574"/>
                    <a:pt x="614" y="67169"/>
                  </a:cubicBezTo>
                  <a:cubicBezTo>
                    <a:pt x="614" y="97197"/>
                    <a:pt x="29063" y="105099"/>
                    <a:pt x="41706" y="108261"/>
                  </a:cubicBezTo>
                  <a:cubicBezTo>
                    <a:pt x="43286" y="108261"/>
                    <a:pt x="44076" y="109051"/>
                    <a:pt x="45657" y="109051"/>
                  </a:cubicBezTo>
                  <a:cubicBezTo>
                    <a:pt x="61461" y="113792"/>
                    <a:pt x="63042" y="120904"/>
                    <a:pt x="63042" y="128016"/>
                  </a:cubicBezTo>
                  <a:cubicBezTo>
                    <a:pt x="63042" y="139079"/>
                    <a:pt x="54350" y="146191"/>
                    <a:pt x="38545" y="146191"/>
                  </a:cubicBezTo>
                  <a:cubicBezTo>
                    <a:pt x="29853" y="146191"/>
                    <a:pt x="21950" y="143821"/>
                    <a:pt x="18790" y="141450"/>
                  </a:cubicBezTo>
                  <a:cubicBezTo>
                    <a:pt x="13258" y="137499"/>
                    <a:pt x="6146" y="139079"/>
                    <a:pt x="2195" y="144611"/>
                  </a:cubicBezTo>
                  <a:cubicBezTo>
                    <a:pt x="-1756" y="150142"/>
                    <a:pt x="-176" y="157254"/>
                    <a:pt x="5356" y="161205"/>
                  </a:cubicBezTo>
                  <a:cubicBezTo>
                    <a:pt x="11678" y="165947"/>
                    <a:pt x="22741" y="169108"/>
                    <a:pt x="33014" y="169898"/>
                  </a:cubicBezTo>
                  <a:lnTo>
                    <a:pt x="33014" y="184122"/>
                  </a:lnTo>
                  <a:cubicBezTo>
                    <a:pt x="33014" y="190444"/>
                    <a:pt x="38545" y="195975"/>
                    <a:pt x="44867" y="195975"/>
                  </a:cubicBezTo>
                  <a:cubicBezTo>
                    <a:pt x="51189" y="195975"/>
                    <a:pt x="55930" y="189653"/>
                    <a:pt x="55930" y="183332"/>
                  </a:cubicBezTo>
                  <a:close/>
                </a:path>
              </a:pathLst>
            </a:custGeom>
            <a:solidFill>
              <a:srgbClr val="000000"/>
            </a:solidFill>
            <a:ln w="78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232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1805988" y="4400008"/>
            <a:ext cx="480389" cy="433670"/>
            <a:chOff x="1805988" y="4400008"/>
            <a:chExt cx="480389" cy="433670"/>
          </a:xfrm>
          <a:solidFill>
            <a:srgbClr val="000000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85F31E1-ABA9-4B95-BBEC-E99D3E878F35}"/>
                </a:ext>
              </a:extLst>
            </p:cNvPr>
            <p:cNvSpPr/>
            <p:nvPr/>
          </p:nvSpPr>
          <p:spPr>
            <a:xfrm>
              <a:off x="1805988" y="4400008"/>
              <a:ext cx="480389" cy="433670"/>
            </a:xfrm>
            <a:custGeom>
              <a:avLst/>
              <a:gdLst>
                <a:gd name="connsiteX0" fmla="*/ 445541 w 480389"/>
                <a:gd name="connsiteY0" fmla="*/ 0 h 433670"/>
                <a:gd name="connsiteX1" fmla="*/ 35612 w 480389"/>
                <a:gd name="connsiteY1" fmla="*/ 0 h 433670"/>
                <a:gd name="connsiteX2" fmla="*/ 0 w 480389"/>
                <a:gd name="connsiteY2" fmla="*/ 35612 h 433670"/>
                <a:gd name="connsiteX3" fmla="*/ 0 w 480389"/>
                <a:gd name="connsiteY3" fmla="*/ 302303 h 433670"/>
                <a:gd name="connsiteX4" fmla="*/ 35612 w 480389"/>
                <a:gd name="connsiteY4" fmla="*/ 337914 h 433670"/>
                <a:gd name="connsiteX5" fmla="*/ 173310 w 480389"/>
                <a:gd name="connsiteY5" fmla="*/ 337914 h 433670"/>
                <a:gd name="connsiteX6" fmla="*/ 140864 w 480389"/>
                <a:gd name="connsiteY6" fmla="*/ 417051 h 433670"/>
                <a:gd name="connsiteX7" fmla="*/ 141655 w 480389"/>
                <a:gd name="connsiteY7" fmla="*/ 428130 h 433670"/>
                <a:gd name="connsiteX8" fmla="*/ 151152 w 480389"/>
                <a:gd name="connsiteY8" fmla="*/ 433670 h 433670"/>
                <a:gd name="connsiteX9" fmla="*/ 329210 w 480389"/>
                <a:gd name="connsiteY9" fmla="*/ 433670 h 433670"/>
                <a:gd name="connsiteX10" fmla="*/ 338706 w 480389"/>
                <a:gd name="connsiteY10" fmla="*/ 428130 h 433670"/>
                <a:gd name="connsiteX11" fmla="*/ 339497 w 480389"/>
                <a:gd name="connsiteY11" fmla="*/ 417051 h 433670"/>
                <a:gd name="connsiteX12" fmla="*/ 307051 w 480389"/>
                <a:gd name="connsiteY12" fmla="*/ 337914 h 433670"/>
                <a:gd name="connsiteX13" fmla="*/ 444750 w 480389"/>
                <a:gd name="connsiteY13" fmla="*/ 337914 h 433670"/>
                <a:gd name="connsiteX14" fmla="*/ 480361 w 480389"/>
                <a:gd name="connsiteY14" fmla="*/ 302303 h 433670"/>
                <a:gd name="connsiteX15" fmla="*/ 480361 w 480389"/>
                <a:gd name="connsiteY15" fmla="*/ 35612 h 433670"/>
                <a:gd name="connsiteX16" fmla="*/ 445541 w 480389"/>
                <a:gd name="connsiteY16" fmla="*/ 0 h 433670"/>
                <a:gd name="connsiteX17" fmla="*/ 35612 w 480389"/>
                <a:gd name="connsiteY17" fmla="*/ 23741 h 433670"/>
                <a:gd name="connsiteX18" fmla="*/ 445541 w 480389"/>
                <a:gd name="connsiteY18" fmla="*/ 23741 h 433670"/>
                <a:gd name="connsiteX19" fmla="*/ 457411 w 480389"/>
                <a:gd name="connsiteY19" fmla="*/ 35612 h 433670"/>
                <a:gd name="connsiteX20" fmla="*/ 457411 w 480389"/>
                <a:gd name="connsiteY20" fmla="*/ 250072 h 433670"/>
                <a:gd name="connsiteX21" fmla="*/ 23741 w 480389"/>
                <a:gd name="connsiteY21" fmla="*/ 250072 h 433670"/>
                <a:gd name="connsiteX22" fmla="*/ 23741 w 480389"/>
                <a:gd name="connsiteY22" fmla="*/ 35612 h 433670"/>
                <a:gd name="connsiteX23" fmla="*/ 35612 w 480389"/>
                <a:gd name="connsiteY23" fmla="*/ 23741 h 433670"/>
                <a:gd name="connsiteX24" fmla="*/ 311800 w 480389"/>
                <a:gd name="connsiteY24" fmla="*/ 409929 h 433670"/>
                <a:gd name="connsiteX25" fmla="*/ 169353 w 480389"/>
                <a:gd name="connsiteY25" fmla="*/ 409929 h 433670"/>
                <a:gd name="connsiteX26" fmla="*/ 199425 w 480389"/>
                <a:gd name="connsiteY26" fmla="*/ 337914 h 433670"/>
                <a:gd name="connsiteX27" fmla="*/ 281727 w 480389"/>
                <a:gd name="connsiteY27" fmla="*/ 337914 h 433670"/>
                <a:gd name="connsiteX28" fmla="*/ 311800 w 480389"/>
                <a:gd name="connsiteY28" fmla="*/ 409929 h 433670"/>
                <a:gd name="connsiteX29" fmla="*/ 445541 w 480389"/>
                <a:gd name="connsiteY29" fmla="*/ 314965 h 433670"/>
                <a:gd name="connsiteX30" fmla="*/ 289641 w 480389"/>
                <a:gd name="connsiteY30" fmla="*/ 314965 h 433670"/>
                <a:gd name="connsiteX31" fmla="*/ 190720 w 480389"/>
                <a:gd name="connsiteY31" fmla="*/ 314965 h 433670"/>
                <a:gd name="connsiteX32" fmla="*/ 34820 w 480389"/>
                <a:gd name="connsiteY32" fmla="*/ 314965 h 433670"/>
                <a:gd name="connsiteX33" fmla="*/ 22950 w 480389"/>
                <a:gd name="connsiteY33" fmla="*/ 303094 h 433670"/>
                <a:gd name="connsiteX34" fmla="*/ 22950 w 480389"/>
                <a:gd name="connsiteY34" fmla="*/ 274605 h 433670"/>
                <a:gd name="connsiteX35" fmla="*/ 456620 w 480389"/>
                <a:gd name="connsiteY35" fmla="*/ 274605 h 433670"/>
                <a:gd name="connsiteX36" fmla="*/ 456620 w 480389"/>
                <a:gd name="connsiteY36" fmla="*/ 303094 h 433670"/>
                <a:gd name="connsiteX37" fmla="*/ 445541 w 480389"/>
                <a:gd name="connsiteY37" fmla="*/ 314965 h 43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80389" h="433670">
                  <a:moveTo>
                    <a:pt x="445541" y="0"/>
                  </a:moveTo>
                  <a:lnTo>
                    <a:pt x="35612" y="0"/>
                  </a:lnTo>
                  <a:cubicBezTo>
                    <a:pt x="15827" y="0"/>
                    <a:pt x="0" y="15827"/>
                    <a:pt x="0" y="35612"/>
                  </a:cubicBezTo>
                  <a:lnTo>
                    <a:pt x="0" y="302303"/>
                  </a:lnTo>
                  <a:cubicBezTo>
                    <a:pt x="0" y="322087"/>
                    <a:pt x="15827" y="337914"/>
                    <a:pt x="35612" y="337914"/>
                  </a:cubicBezTo>
                  <a:lnTo>
                    <a:pt x="173310" y="337914"/>
                  </a:lnTo>
                  <a:lnTo>
                    <a:pt x="140864" y="417051"/>
                  </a:lnTo>
                  <a:cubicBezTo>
                    <a:pt x="139281" y="421008"/>
                    <a:pt x="140072" y="424965"/>
                    <a:pt x="141655" y="428130"/>
                  </a:cubicBezTo>
                  <a:cubicBezTo>
                    <a:pt x="144029" y="431296"/>
                    <a:pt x="147195" y="433670"/>
                    <a:pt x="151152" y="433670"/>
                  </a:cubicBezTo>
                  <a:lnTo>
                    <a:pt x="329210" y="433670"/>
                  </a:lnTo>
                  <a:cubicBezTo>
                    <a:pt x="333166" y="433670"/>
                    <a:pt x="337123" y="431296"/>
                    <a:pt x="338706" y="428130"/>
                  </a:cubicBezTo>
                  <a:cubicBezTo>
                    <a:pt x="341080" y="424965"/>
                    <a:pt x="341080" y="421008"/>
                    <a:pt x="339497" y="417051"/>
                  </a:cubicBezTo>
                  <a:lnTo>
                    <a:pt x="307051" y="337914"/>
                  </a:lnTo>
                  <a:lnTo>
                    <a:pt x="444750" y="337914"/>
                  </a:lnTo>
                  <a:cubicBezTo>
                    <a:pt x="464534" y="337914"/>
                    <a:pt x="480361" y="322087"/>
                    <a:pt x="480361" y="302303"/>
                  </a:cubicBezTo>
                  <a:lnTo>
                    <a:pt x="480361" y="35612"/>
                  </a:lnTo>
                  <a:cubicBezTo>
                    <a:pt x="481152" y="16619"/>
                    <a:pt x="465325" y="0"/>
                    <a:pt x="445541" y="0"/>
                  </a:cubicBezTo>
                  <a:close/>
                  <a:moveTo>
                    <a:pt x="35612" y="23741"/>
                  </a:moveTo>
                  <a:lnTo>
                    <a:pt x="445541" y="23741"/>
                  </a:lnTo>
                  <a:cubicBezTo>
                    <a:pt x="451872" y="23741"/>
                    <a:pt x="457411" y="29281"/>
                    <a:pt x="457411" y="35612"/>
                  </a:cubicBezTo>
                  <a:lnTo>
                    <a:pt x="457411" y="250072"/>
                  </a:lnTo>
                  <a:lnTo>
                    <a:pt x="23741" y="250072"/>
                  </a:lnTo>
                  <a:lnTo>
                    <a:pt x="23741" y="35612"/>
                  </a:lnTo>
                  <a:cubicBezTo>
                    <a:pt x="23741" y="29281"/>
                    <a:pt x="29281" y="23741"/>
                    <a:pt x="35612" y="23741"/>
                  </a:cubicBezTo>
                  <a:close/>
                  <a:moveTo>
                    <a:pt x="311800" y="409929"/>
                  </a:moveTo>
                  <a:lnTo>
                    <a:pt x="169353" y="409929"/>
                  </a:lnTo>
                  <a:lnTo>
                    <a:pt x="199425" y="337914"/>
                  </a:lnTo>
                  <a:lnTo>
                    <a:pt x="281727" y="337914"/>
                  </a:lnTo>
                  <a:lnTo>
                    <a:pt x="311800" y="409929"/>
                  </a:lnTo>
                  <a:close/>
                  <a:moveTo>
                    <a:pt x="445541" y="314965"/>
                  </a:moveTo>
                  <a:lnTo>
                    <a:pt x="289641" y="314965"/>
                  </a:lnTo>
                  <a:lnTo>
                    <a:pt x="190720" y="314965"/>
                  </a:lnTo>
                  <a:lnTo>
                    <a:pt x="34820" y="314965"/>
                  </a:lnTo>
                  <a:cubicBezTo>
                    <a:pt x="28489" y="314965"/>
                    <a:pt x="22950" y="309425"/>
                    <a:pt x="22950" y="303094"/>
                  </a:cubicBezTo>
                  <a:lnTo>
                    <a:pt x="22950" y="274605"/>
                  </a:lnTo>
                  <a:lnTo>
                    <a:pt x="456620" y="274605"/>
                  </a:lnTo>
                  <a:lnTo>
                    <a:pt x="456620" y="303094"/>
                  </a:lnTo>
                  <a:cubicBezTo>
                    <a:pt x="457411" y="309425"/>
                    <a:pt x="451872" y="314965"/>
                    <a:pt x="445541" y="31496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C8666AE-FE4D-4E38-9809-1608708EF4F0}"/>
                </a:ext>
              </a:extLst>
            </p:cNvPr>
            <p:cNvSpPr/>
            <p:nvPr/>
          </p:nvSpPr>
          <p:spPr>
            <a:xfrm>
              <a:off x="2003039" y="4464703"/>
              <a:ext cx="134532" cy="150557"/>
            </a:xfrm>
            <a:custGeom>
              <a:avLst/>
              <a:gdLst>
                <a:gd name="connsiteX0" fmla="*/ 5540 w 134532"/>
                <a:gd name="connsiteY0" fmla="*/ 148975 h 150557"/>
                <a:gd name="connsiteX1" fmla="*/ 11871 w 134532"/>
                <a:gd name="connsiteY1" fmla="*/ 150558 h 150557"/>
                <a:gd name="connsiteX2" fmla="*/ 18202 w 134532"/>
                <a:gd name="connsiteY2" fmla="*/ 148975 h 150557"/>
                <a:gd name="connsiteX3" fmla="*/ 128202 w 134532"/>
                <a:gd name="connsiteY3" fmla="*/ 85666 h 150557"/>
                <a:gd name="connsiteX4" fmla="*/ 134533 w 134532"/>
                <a:gd name="connsiteY4" fmla="*/ 75378 h 150557"/>
                <a:gd name="connsiteX5" fmla="*/ 128202 w 134532"/>
                <a:gd name="connsiteY5" fmla="*/ 65090 h 150557"/>
                <a:gd name="connsiteX6" fmla="*/ 18202 w 134532"/>
                <a:gd name="connsiteY6" fmla="*/ 1781 h 150557"/>
                <a:gd name="connsiteX7" fmla="*/ 6331 w 134532"/>
                <a:gd name="connsiteY7" fmla="*/ 1781 h 150557"/>
                <a:gd name="connsiteX8" fmla="*/ 0 w 134532"/>
                <a:gd name="connsiteY8" fmla="*/ 12068 h 150557"/>
                <a:gd name="connsiteX9" fmla="*/ 0 w 134532"/>
                <a:gd name="connsiteY9" fmla="*/ 139479 h 150557"/>
                <a:gd name="connsiteX10" fmla="*/ 5540 w 134532"/>
                <a:gd name="connsiteY10" fmla="*/ 148975 h 150557"/>
                <a:gd name="connsiteX11" fmla="*/ 23741 w 134532"/>
                <a:gd name="connsiteY11" fmla="*/ 31853 h 150557"/>
                <a:gd name="connsiteX12" fmla="*/ 98130 w 134532"/>
                <a:gd name="connsiteY12" fmla="*/ 74586 h 150557"/>
                <a:gd name="connsiteX13" fmla="*/ 23741 w 134532"/>
                <a:gd name="connsiteY13" fmla="*/ 117321 h 150557"/>
                <a:gd name="connsiteX14" fmla="*/ 23741 w 134532"/>
                <a:gd name="connsiteY14" fmla="*/ 31853 h 15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34532" h="150557">
                  <a:moveTo>
                    <a:pt x="5540" y="148975"/>
                  </a:moveTo>
                  <a:cubicBezTo>
                    <a:pt x="7122" y="149767"/>
                    <a:pt x="9496" y="150558"/>
                    <a:pt x="11871" y="150558"/>
                  </a:cubicBezTo>
                  <a:cubicBezTo>
                    <a:pt x="14245" y="150558"/>
                    <a:pt x="15827" y="149767"/>
                    <a:pt x="18202" y="148975"/>
                  </a:cubicBezTo>
                  <a:lnTo>
                    <a:pt x="128202" y="85666"/>
                  </a:lnTo>
                  <a:cubicBezTo>
                    <a:pt x="132159" y="83292"/>
                    <a:pt x="134533" y="79335"/>
                    <a:pt x="134533" y="75378"/>
                  </a:cubicBezTo>
                  <a:cubicBezTo>
                    <a:pt x="134533" y="71421"/>
                    <a:pt x="132159" y="67464"/>
                    <a:pt x="128202" y="65090"/>
                  </a:cubicBezTo>
                  <a:lnTo>
                    <a:pt x="18202" y="1781"/>
                  </a:lnTo>
                  <a:cubicBezTo>
                    <a:pt x="14245" y="-594"/>
                    <a:pt x="10288" y="-594"/>
                    <a:pt x="6331" y="1781"/>
                  </a:cubicBezTo>
                  <a:cubicBezTo>
                    <a:pt x="2374" y="4155"/>
                    <a:pt x="0" y="8112"/>
                    <a:pt x="0" y="12068"/>
                  </a:cubicBezTo>
                  <a:lnTo>
                    <a:pt x="0" y="139479"/>
                  </a:lnTo>
                  <a:cubicBezTo>
                    <a:pt x="0" y="142644"/>
                    <a:pt x="2374" y="146601"/>
                    <a:pt x="5540" y="148975"/>
                  </a:cubicBezTo>
                  <a:close/>
                  <a:moveTo>
                    <a:pt x="23741" y="31853"/>
                  </a:moveTo>
                  <a:lnTo>
                    <a:pt x="98130" y="74586"/>
                  </a:lnTo>
                  <a:lnTo>
                    <a:pt x="23741" y="117321"/>
                  </a:lnTo>
                  <a:lnTo>
                    <a:pt x="23741" y="31853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43115" y="845621"/>
            <a:ext cx="490887" cy="368335"/>
            <a:chOff x="643115" y="845621"/>
            <a:chExt cx="490887" cy="368335"/>
          </a:xfrm>
          <a:solidFill>
            <a:srgbClr val="000000"/>
          </a:solidFill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E9F017E-C355-4A9F-859C-74547AF53D83}"/>
                </a:ext>
              </a:extLst>
            </p:cNvPr>
            <p:cNvSpPr/>
            <p:nvPr/>
          </p:nvSpPr>
          <p:spPr>
            <a:xfrm>
              <a:off x="807280" y="942517"/>
              <a:ext cx="167770" cy="167770"/>
            </a:xfrm>
            <a:custGeom>
              <a:avLst/>
              <a:gdLst>
                <a:gd name="connsiteX0" fmla="*/ 83885 w 167770"/>
                <a:gd name="connsiteY0" fmla="*/ 0 h 167770"/>
                <a:gd name="connsiteX1" fmla="*/ 0 w 167770"/>
                <a:gd name="connsiteY1" fmla="*/ 83885 h 167770"/>
                <a:gd name="connsiteX2" fmla="*/ 83885 w 167770"/>
                <a:gd name="connsiteY2" fmla="*/ 167770 h 167770"/>
                <a:gd name="connsiteX3" fmla="*/ 167770 w 167770"/>
                <a:gd name="connsiteY3" fmla="*/ 84676 h 167770"/>
                <a:gd name="connsiteX4" fmla="*/ 83885 w 167770"/>
                <a:gd name="connsiteY4" fmla="*/ 0 h 167770"/>
                <a:gd name="connsiteX5" fmla="*/ 83885 w 167770"/>
                <a:gd name="connsiteY5" fmla="*/ 144821 h 167770"/>
                <a:gd name="connsiteX6" fmla="*/ 23741 w 167770"/>
                <a:gd name="connsiteY6" fmla="*/ 84676 h 167770"/>
                <a:gd name="connsiteX7" fmla="*/ 83885 w 167770"/>
                <a:gd name="connsiteY7" fmla="*/ 24532 h 167770"/>
                <a:gd name="connsiteX8" fmla="*/ 144029 w 167770"/>
                <a:gd name="connsiteY8" fmla="*/ 84676 h 167770"/>
                <a:gd name="connsiteX9" fmla="*/ 83885 w 167770"/>
                <a:gd name="connsiteY9" fmla="*/ 144821 h 16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770" h="167770">
                  <a:moveTo>
                    <a:pt x="83885" y="0"/>
                  </a:moveTo>
                  <a:cubicBezTo>
                    <a:pt x="37194" y="0"/>
                    <a:pt x="0" y="37986"/>
                    <a:pt x="0" y="83885"/>
                  </a:cubicBezTo>
                  <a:cubicBezTo>
                    <a:pt x="0" y="129785"/>
                    <a:pt x="37986" y="167770"/>
                    <a:pt x="83885" y="167770"/>
                  </a:cubicBezTo>
                  <a:cubicBezTo>
                    <a:pt x="129785" y="167770"/>
                    <a:pt x="167770" y="131367"/>
                    <a:pt x="167770" y="84676"/>
                  </a:cubicBezTo>
                  <a:cubicBezTo>
                    <a:pt x="167770" y="37986"/>
                    <a:pt x="129785" y="0"/>
                    <a:pt x="83885" y="0"/>
                  </a:cubicBezTo>
                  <a:close/>
                  <a:moveTo>
                    <a:pt x="83885" y="144821"/>
                  </a:moveTo>
                  <a:cubicBezTo>
                    <a:pt x="50648" y="144821"/>
                    <a:pt x="23741" y="117914"/>
                    <a:pt x="23741" y="84676"/>
                  </a:cubicBezTo>
                  <a:cubicBezTo>
                    <a:pt x="23741" y="51439"/>
                    <a:pt x="50648" y="24532"/>
                    <a:pt x="83885" y="24532"/>
                  </a:cubicBezTo>
                  <a:cubicBezTo>
                    <a:pt x="117123" y="24532"/>
                    <a:pt x="144029" y="51439"/>
                    <a:pt x="144029" y="84676"/>
                  </a:cubicBezTo>
                  <a:cubicBezTo>
                    <a:pt x="144029" y="117914"/>
                    <a:pt x="117123" y="144821"/>
                    <a:pt x="83885" y="14482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9252FB-5F87-4822-9C61-C4E383D6CC5A}"/>
                </a:ext>
              </a:extLst>
            </p:cNvPr>
            <p:cNvSpPr/>
            <p:nvPr/>
          </p:nvSpPr>
          <p:spPr>
            <a:xfrm>
              <a:off x="643115" y="845621"/>
              <a:ext cx="490887" cy="368335"/>
            </a:xfrm>
            <a:custGeom>
              <a:avLst/>
              <a:gdLst>
                <a:gd name="connsiteX0" fmla="*/ 485461 w 490887"/>
                <a:gd name="connsiteY0" fmla="*/ 168119 h 368335"/>
                <a:gd name="connsiteX1" fmla="*/ 248050 w 490887"/>
                <a:gd name="connsiteY1" fmla="*/ 67615 h 368335"/>
                <a:gd name="connsiteX2" fmla="*/ 51791 w 490887"/>
                <a:gd name="connsiteY2" fmla="*/ 131716 h 368335"/>
                <a:gd name="connsiteX3" fmla="*/ 243302 w 490887"/>
                <a:gd name="connsiteY3" fmla="*/ 23299 h 368335"/>
                <a:gd name="connsiteX4" fmla="*/ 252007 w 490887"/>
                <a:gd name="connsiteY4" fmla="*/ 9054 h 368335"/>
                <a:gd name="connsiteX5" fmla="*/ 237762 w 490887"/>
                <a:gd name="connsiteY5" fmla="*/ 349 h 368335"/>
                <a:gd name="connsiteX6" fmla="*/ 352 w 490887"/>
                <a:gd name="connsiteY6" fmla="*/ 178407 h 368335"/>
                <a:gd name="connsiteX7" fmla="*/ 8265 w 490887"/>
                <a:gd name="connsiteY7" fmla="*/ 192652 h 368335"/>
                <a:gd name="connsiteX8" fmla="*/ 9848 w 490887"/>
                <a:gd name="connsiteY8" fmla="*/ 195026 h 368335"/>
                <a:gd name="connsiteX9" fmla="*/ 247259 w 490887"/>
                <a:gd name="connsiteY9" fmla="*/ 295530 h 368335"/>
                <a:gd name="connsiteX10" fmla="*/ 437187 w 490887"/>
                <a:gd name="connsiteY10" fmla="*/ 235386 h 368335"/>
                <a:gd name="connsiteX11" fmla="*/ 245676 w 490887"/>
                <a:gd name="connsiteY11" fmla="*/ 344595 h 368335"/>
                <a:gd name="connsiteX12" fmla="*/ 236971 w 490887"/>
                <a:gd name="connsiteY12" fmla="*/ 358839 h 368335"/>
                <a:gd name="connsiteX13" fmla="*/ 248842 w 490887"/>
                <a:gd name="connsiteY13" fmla="*/ 368336 h 368335"/>
                <a:gd name="connsiteX14" fmla="*/ 251216 w 490887"/>
                <a:gd name="connsiteY14" fmla="*/ 368336 h 368335"/>
                <a:gd name="connsiteX15" fmla="*/ 487835 w 490887"/>
                <a:gd name="connsiteY15" fmla="*/ 192652 h 368335"/>
                <a:gd name="connsiteX16" fmla="*/ 485461 w 490887"/>
                <a:gd name="connsiteY16" fmla="*/ 168119 h 368335"/>
                <a:gd name="connsiteX17" fmla="*/ 30424 w 490887"/>
                <a:gd name="connsiteY17" fmla="*/ 181573 h 368335"/>
                <a:gd name="connsiteX18" fmla="*/ 248050 w 490887"/>
                <a:gd name="connsiteY18" fmla="*/ 91356 h 368335"/>
                <a:gd name="connsiteX19" fmla="*/ 465677 w 490887"/>
                <a:gd name="connsiteY19" fmla="*/ 181573 h 368335"/>
                <a:gd name="connsiteX20" fmla="*/ 248050 w 490887"/>
                <a:gd name="connsiteY20" fmla="*/ 271789 h 368335"/>
                <a:gd name="connsiteX21" fmla="*/ 30424 w 490887"/>
                <a:gd name="connsiteY21" fmla="*/ 181573 h 368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90887" h="368335">
                  <a:moveTo>
                    <a:pt x="485461" y="168119"/>
                  </a:moveTo>
                  <a:cubicBezTo>
                    <a:pt x="422151" y="103227"/>
                    <a:pt x="338266" y="67615"/>
                    <a:pt x="248050" y="67615"/>
                  </a:cubicBezTo>
                  <a:cubicBezTo>
                    <a:pt x="176827" y="67615"/>
                    <a:pt x="108769" y="90565"/>
                    <a:pt x="51791" y="131716"/>
                  </a:cubicBezTo>
                  <a:cubicBezTo>
                    <a:pt x="80280" y="95313"/>
                    <a:pt x="135676" y="48623"/>
                    <a:pt x="243302" y="23299"/>
                  </a:cubicBezTo>
                  <a:cubicBezTo>
                    <a:pt x="249633" y="21716"/>
                    <a:pt x="253590" y="15385"/>
                    <a:pt x="252007" y="9054"/>
                  </a:cubicBezTo>
                  <a:cubicBezTo>
                    <a:pt x="250424" y="2723"/>
                    <a:pt x="244093" y="-1234"/>
                    <a:pt x="237762" y="349"/>
                  </a:cubicBezTo>
                  <a:cubicBezTo>
                    <a:pt x="34381" y="47040"/>
                    <a:pt x="1934" y="173659"/>
                    <a:pt x="352" y="178407"/>
                  </a:cubicBezTo>
                  <a:cubicBezTo>
                    <a:pt x="-1231" y="184738"/>
                    <a:pt x="2726" y="190278"/>
                    <a:pt x="8265" y="192652"/>
                  </a:cubicBezTo>
                  <a:cubicBezTo>
                    <a:pt x="9057" y="193443"/>
                    <a:pt x="9057" y="194234"/>
                    <a:pt x="9848" y="195026"/>
                  </a:cubicBezTo>
                  <a:cubicBezTo>
                    <a:pt x="73158" y="259918"/>
                    <a:pt x="157043" y="295530"/>
                    <a:pt x="247259" y="295530"/>
                  </a:cubicBezTo>
                  <a:cubicBezTo>
                    <a:pt x="316108" y="295530"/>
                    <a:pt x="381792" y="274163"/>
                    <a:pt x="437187" y="235386"/>
                  </a:cubicBezTo>
                  <a:cubicBezTo>
                    <a:pt x="409490" y="271789"/>
                    <a:pt x="353302" y="319271"/>
                    <a:pt x="245676" y="344595"/>
                  </a:cubicBezTo>
                  <a:cubicBezTo>
                    <a:pt x="239345" y="346177"/>
                    <a:pt x="235388" y="352508"/>
                    <a:pt x="236971" y="358839"/>
                  </a:cubicBezTo>
                  <a:cubicBezTo>
                    <a:pt x="238554" y="364379"/>
                    <a:pt x="243302" y="368336"/>
                    <a:pt x="248842" y="368336"/>
                  </a:cubicBezTo>
                  <a:cubicBezTo>
                    <a:pt x="249633" y="368336"/>
                    <a:pt x="250424" y="368336"/>
                    <a:pt x="251216" y="368336"/>
                  </a:cubicBezTo>
                  <a:cubicBezTo>
                    <a:pt x="441936" y="324019"/>
                    <a:pt x="482295" y="211645"/>
                    <a:pt x="487835" y="192652"/>
                  </a:cubicBezTo>
                  <a:cubicBezTo>
                    <a:pt x="492583" y="184738"/>
                    <a:pt x="491792" y="174450"/>
                    <a:pt x="485461" y="168119"/>
                  </a:cubicBezTo>
                  <a:close/>
                  <a:moveTo>
                    <a:pt x="30424" y="181573"/>
                  </a:moveTo>
                  <a:cubicBezTo>
                    <a:pt x="88985" y="123803"/>
                    <a:pt x="165748" y="91356"/>
                    <a:pt x="248050" y="91356"/>
                  </a:cubicBezTo>
                  <a:cubicBezTo>
                    <a:pt x="330353" y="91356"/>
                    <a:pt x="407115" y="123011"/>
                    <a:pt x="465677" y="181573"/>
                  </a:cubicBezTo>
                  <a:cubicBezTo>
                    <a:pt x="407115" y="239342"/>
                    <a:pt x="330353" y="271789"/>
                    <a:pt x="248050" y="271789"/>
                  </a:cubicBezTo>
                  <a:cubicBezTo>
                    <a:pt x="165748" y="271789"/>
                    <a:pt x="88985" y="239342"/>
                    <a:pt x="30424" y="181573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40F9BA5-D09A-4B19-B7AB-E99C23453304}"/>
              </a:ext>
            </a:extLst>
          </p:cNvPr>
          <p:cNvSpPr/>
          <p:nvPr/>
        </p:nvSpPr>
        <p:spPr>
          <a:xfrm>
            <a:off x="1871869" y="800071"/>
            <a:ext cx="350378" cy="458202"/>
          </a:xfrm>
          <a:custGeom>
            <a:avLst/>
            <a:gdLst>
              <a:gd name="connsiteX0" fmla="*/ 314767 w 350378"/>
              <a:gd name="connsiteY0" fmla="*/ 73597 h 458202"/>
              <a:gd name="connsiteX1" fmla="*/ 289443 w 350378"/>
              <a:gd name="connsiteY1" fmla="*/ 76763 h 458202"/>
              <a:gd name="connsiteX2" fmla="*/ 289443 w 350378"/>
              <a:gd name="connsiteY2" fmla="*/ 58561 h 458202"/>
              <a:gd name="connsiteX3" fmla="*/ 254623 w 350378"/>
              <a:gd name="connsiteY3" fmla="*/ 23741 h 458202"/>
              <a:gd name="connsiteX4" fmla="*/ 253832 w 350378"/>
              <a:gd name="connsiteY4" fmla="*/ 23741 h 458202"/>
              <a:gd name="connsiteX5" fmla="*/ 228508 w 350378"/>
              <a:gd name="connsiteY5" fmla="*/ 26907 h 458202"/>
              <a:gd name="connsiteX6" fmla="*/ 194479 w 350378"/>
              <a:gd name="connsiteY6" fmla="*/ 0 h 458202"/>
              <a:gd name="connsiteX7" fmla="*/ 152536 w 350378"/>
              <a:gd name="connsiteY7" fmla="*/ 30072 h 458202"/>
              <a:gd name="connsiteX8" fmla="*/ 130378 w 350378"/>
              <a:gd name="connsiteY8" fmla="*/ 23741 h 458202"/>
              <a:gd name="connsiteX9" fmla="*/ 95558 w 350378"/>
              <a:gd name="connsiteY9" fmla="*/ 58561 h 458202"/>
              <a:gd name="connsiteX10" fmla="*/ 95558 w 350378"/>
              <a:gd name="connsiteY10" fmla="*/ 249281 h 458202"/>
              <a:gd name="connsiteX11" fmla="*/ 73399 w 350378"/>
              <a:gd name="connsiteY11" fmla="*/ 201799 h 458202"/>
              <a:gd name="connsiteX12" fmla="*/ 25126 w 350378"/>
              <a:gd name="connsiteY12" fmla="*/ 179641 h 458202"/>
              <a:gd name="connsiteX13" fmla="*/ 2968 w 350378"/>
              <a:gd name="connsiteY13" fmla="*/ 193885 h 458202"/>
              <a:gd name="connsiteX14" fmla="*/ 2968 w 350378"/>
              <a:gd name="connsiteY14" fmla="*/ 217626 h 458202"/>
              <a:gd name="connsiteX15" fmla="*/ 52824 w 350378"/>
              <a:gd name="connsiteY15" fmla="*/ 362447 h 458202"/>
              <a:gd name="connsiteX16" fmla="*/ 52824 w 350378"/>
              <a:gd name="connsiteY16" fmla="*/ 363238 h 458202"/>
              <a:gd name="connsiteX17" fmla="*/ 117716 w 350378"/>
              <a:gd name="connsiteY17" fmla="*/ 431296 h 458202"/>
              <a:gd name="connsiteX18" fmla="*/ 199227 w 350378"/>
              <a:gd name="connsiteY18" fmla="*/ 458203 h 458202"/>
              <a:gd name="connsiteX19" fmla="*/ 350379 w 350378"/>
              <a:gd name="connsiteY19" fmla="*/ 360073 h 458202"/>
              <a:gd name="connsiteX20" fmla="*/ 350379 w 350378"/>
              <a:gd name="connsiteY20" fmla="*/ 301512 h 458202"/>
              <a:gd name="connsiteX21" fmla="*/ 350379 w 350378"/>
              <a:gd name="connsiteY21" fmla="*/ 296763 h 458202"/>
              <a:gd name="connsiteX22" fmla="*/ 350379 w 350378"/>
              <a:gd name="connsiteY22" fmla="*/ 108418 h 458202"/>
              <a:gd name="connsiteX23" fmla="*/ 314767 w 350378"/>
              <a:gd name="connsiteY23" fmla="*/ 73597 h 458202"/>
              <a:gd name="connsiteX24" fmla="*/ 325846 w 350378"/>
              <a:gd name="connsiteY24" fmla="*/ 297555 h 458202"/>
              <a:gd name="connsiteX25" fmla="*/ 325846 w 350378"/>
              <a:gd name="connsiteY25" fmla="*/ 299137 h 458202"/>
              <a:gd name="connsiteX26" fmla="*/ 325846 w 350378"/>
              <a:gd name="connsiteY26" fmla="*/ 300720 h 458202"/>
              <a:gd name="connsiteX27" fmla="*/ 325846 w 350378"/>
              <a:gd name="connsiteY27" fmla="*/ 360073 h 458202"/>
              <a:gd name="connsiteX28" fmla="*/ 198436 w 350378"/>
              <a:gd name="connsiteY28" fmla="*/ 434462 h 458202"/>
              <a:gd name="connsiteX29" fmla="*/ 132752 w 350378"/>
              <a:gd name="connsiteY29" fmla="*/ 413095 h 458202"/>
              <a:gd name="connsiteX30" fmla="*/ 131961 w 350378"/>
              <a:gd name="connsiteY30" fmla="*/ 412303 h 458202"/>
              <a:gd name="connsiteX31" fmla="*/ 74191 w 350378"/>
              <a:gd name="connsiteY31" fmla="*/ 352951 h 458202"/>
              <a:gd name="connsiteX32" fmla="*/ 24335 w 350378"/>
              <a:gd name="connsiteY32" fmla="*/ 208130 h 458202"/>
              <a:gd name="connsiteX33" fmla="*/ 23543 w 350378"/>
              <a:gd name="connsiteY33" fmla="*/ 207339 h 458202"/>
              <a:gd name="connsiteX34" fmla="*/ 22752 w 350378"/>
              <a:gd name="connsiteY34" fmla="*/ 204173 h 458202"/>
              <a:gd name="connsiteX35" fmla="*/ 28291 w 350378"/>
              <a:gd name="connsiteY35" fmla="*/ 202590 h 458202"/>
              <a:gd name="connsiteX36" fmla="*/ 52032 w 350378"/>
              <a:gd name="connsiteY36" fmla="*/ 211296 h 458202"/>
              <a:gd name="connsiteX37" fmla="*/ 86853 w 350378"/>
              <a:gd name="connsiteY37" fmla="*/ 284893 h 458202"/>
              <a:gd name="connsiteX38" fmla="*/ 90810 w 350378"/>
              <a:gd name="connsiteY38" fmla="*/ 289641 h 458202"/>
              <a:gd name="connsiteX39" fmla="*/ 106637 w 350378"/>
              <a:gd name="connsiteY39" fmla="*/ 290432 h 458202"/>
              <a:gd name="connsiteX40" fmla="*/ 119299 w 350378"/>
              <a:gd name="connsiteY40" fmla="*/ 251655 h 458202"/>
              <a:gd name="connsiteX41" fmla="*/ 119299 w 350378"/>
              <a:gd name="connsiteY41" fmla="*/ 58561 h 458202"/>
              <a:gd name="connsiteX42" fmla="*/ 130378 w 350378"/>
              <a:gd name="connsiteY42" fmla="*/ 47482 h 458202"/>
              <a:gd name="connsiteX43" fmla="*/ 149371 w 350378"/>
              <a:gd name="connsiteY43" fmla="*/ 58561 h 458202"/>
              <a:gd name="connsiteX44" fmla="*/ 149371 w 350378"/>
              <a:gd name="connsiteY44" fmla="*/ 222375 h 458202"/>
              <a:gd name="connsiteX45" fmla="*/ 161241 w 350378"/>
              <a:gd name="connsiteY45" fmla="*/ 234245 h 458202"/>
              <a:gd name="connsiteX46" fmla="*/ 173112 w 350378"/>
              <a:gd name="connsiteY46" fmla="*/ 222375 h 458202"/>
              <a:gd name="connsiteX47" fmla="*/ 173112 w 350378"/>
              <a:gd name="connsiteY47" fmla="*/ 58561 h 458202"/>
              <a:gd name="connsiteX48" fmla="*/ 193688 w 350378"/>
              <a:gd name="connsiteY48" fmla="*/ 23741 h 458202"/>
              <a:gd name="connsiteX49" fmla="*/ 204767 w 350378"/>
              <a:gd name="connsiteY49" fmla="*/ 34820 h 458202"/>
              <a:gd name="connsiteX50" fmla="*/ 204767 w 350378"/>
              <a:gd name="connsiteY50" fmla="*/ 220792 h 458202"/>
              <a:gd name="connsiteX51" fmla="*/ 216637 w 350378"/>
              <a:gd name="connsiteY51" fmla="*/ 232663 h 458202"/>
              <a:gd name="connsiteX52" fmla="*/ 228508 w 350378"/>
              <a:gd name="connsiteY52" fmla="*/ 220792 h 458202"/>
              <a:gd name="connsiteX53" fmla="*/ 228508 w 350378"/>
              <a:gd name="connsiteY53" fmla="*/ 58561 h 458202"/>
              <a:gd name="connsiteX54" fmla="*/ 230882 w 350378"/>
              <a:gd name="connsiteY54" fmla="*/ 51439 h 458202"/>
              <a:gd name="connsiteX55" fmla="*/ 252249 w 350378"/>
              <a:gd name="connsiteY55" fmla="*/ 47482 h 458202"/>
              <a:gd name="connsiteX56" fmla="*/ 253040 w 350378"/>
              <a:gd name="connsiteY56" fmla="*/ 47482 h 458202"/>
              <a:gd name="connsiteX57" fmla="*/ 264119 w 350378"/>
              <a:gd name="connsiteY57" fmla="*/ 58561 h 458202"/>
              <a:gd name="connsiteX58" fmla="*/ 264119 w 350378"/>
              <a:gd name="connsiteY58" fmla="*/ 223166 h 458202"/>
              <a:gd name="connsiteX59" fmla="*/ 275990 w 350378"/>
              <a:gd name="connsiteY59" fmla="*/ 235037 h 458202"/>
              <a:gd name="connsiteX60" fmla="*/ 287861 w 350378"/>
              <a:gd name="connsiteY60" fmla="*/ 223166 h 458202"/>
              <a:gd name="connsiteX61" fmla="*/ 287861 w 350378"/>
              <a:gd name="connsiteY61" fmla="*/ 111583 h 458202"/>
              <a:gd name="connsiteX62" fmla="*/ 288652 w 350378"/>
              <a:gd name="connsiteY62" fmla="*/ 108418 h 458202"/>
              <a:gd name="connsiteX63" fmla="*/ 294191 w 350378"/>
              <a:gd name="connsiteY63" fmla="*/ 99712 h 458202"/>
              <a:gd name="connsiteX64" fmla="*/ 313184 w 350378"/>
              <a:gd name="connsiteY64" fmla="*/ 97338 h 458202"/>
              <a:gd name="connsiteX65" fmla="*/ 325055 w 350378"/>
              <a:gd name="connsiteY65" fmla="*/ 108418 h 458202"/>
              <a:gd name="connsiteX66" fmla="*/ 325055 w 350378"/>
              <a:gd name="connsiteY66" fmla="*/ 297555 h 45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350378" h="458202">
                <a:moveTo>
                  <a:pt x="314767" y="73597"/>
                </a:moveTo>
                <a:cubicBezTo>
                  <a:pt x="308436" y="73597"/>
                  <a:pt x="298148" y="73597"/>
                  <a:pt x="289443" y="76763"/>
                </a:cubicBezTo>
                <a:lnTo>
                  <a:pt x="289443" y="58561"/>
                </a:lnTo>
                <a:cubicBezTo>
                  <a:pt x="289443" y="39568"/>
                  <a:pt x="273616" y="23741"/>
                  <a:pt x="254623" y="23741"/>
                </a:cubicBezTo>
                <a:lnTo>
                  <a:pt x="253832" y="23741"/>
                </a:lnTo>
                <a:cubicBezTo>
                  <a:pt x="247501" y="23741"/>
                  <a:pt x="238004" y="23741"/>
                  <a:pt x="228508" y="26907"/>
                </a:cubicBezTo>
                <a:cubicBezTo>
                  <a:pt x="224551" y="11871"/>
                  <a:pt x="211098" y="0"/>
                  <a:pt x="194479" y="0"/>
                </a:cubicBezTo>
                <a:cubicBezTo>
                  <a:pt x="176277" y="0"/>
                  <a:pt x="159659" y="3165"/>
                  <a:pt x="152536" y="30072"/>
                </a:cubicBezTo>
                <a:cubicBezTo>
                  <a:pt x="145414" y="26115"/>
                  <a:pt x="136709" y="23741"/>
                  <a:pt x="130378" y="23741"/>
                </a:cubicBezTo>
                <a:cubicBezTo>
                  <a:pt x="111385" y="23741"/>
                  <a:pt x="95558" y="39568"/>
                  <a:pt x="95558" y="58561"/>
                </a:cubicBezTo>
                <a:lnTo>
                  <a:pt x="95558" y="249281"/>
                </a:lnTo>
                <a:lnTo>
                  <a:pt x="73399" y="201799"/>
                </a:lnTo>
                <a:cubicBezTo>
                  <a:pt x="64694" y="183598"/>
                  <a:pt x="36996" y="178058"/>
                  <a:pt x="25126" y="179641"/>
                </a:cubicBezTo>
                <a:cubicBezTo>
                  <a:pt x="14838" y="181224"/>
                  <a:pt x="6924" y="185972"/>
                  <a:pt x="2968" y="193885"/>
                </a:cubicBezTo>
                <a:cubicBezTo>
                  <a:pt x="-989" y="201008"/>
                  <a:pt x="-989" y="208921"/>
                  <a:pt x="2968" y="217626"/>
                </a:cubicBezTo>
                <a:lnTo>
                  <a:pt x="52824" y="362447"/>
                </a:lnTo>
                <a:cubicBezTo>
                  <a:pt x="52824" y="362447"/>
                  <a:pt x="52824" y="363238"/>
                  <a:pt x="52824" y="363238"/>
                </a:cubicBezTo>
                <a:cubicBezTo>
                  <a:pt x="64694" y="390145"/>
                  <a:pt x="108220" y="424174"/>
                  <a:pt x="117716" y="431296"/>
                </a:cubicBezTo>
                <a:cubicBezTo>
                  <a:pt x="138292" y="449498"/>
                  <a:pt x="165198" y="458203"/>
                  <a:pt x="199227" y="458203"/>
                </a:cubicBezTo>
                <a:cubicBezTo>
                  <a:pt x="272033" y="458203"/>
                  <a:pt x="350379" y="400433"/>
                  <a:pt x="350379" y="360073"/>
                </a:cubicBezTo>
                <a:lnTo>
                  <a:pt x="350379" y="301512"/>
                </a:lnTo>
                <a:cubicBezTo>
                  <a:pt x="350379" y="299929"/>
                  <a:pt x="350379" y="298346"/>
                  <a:pt x="350379" y="296763"/>
                </a:cubicBezTo>
                <a:lnTo>
                  <a:pt x="350379" y="108418"/>
                </a:lnTo>
                <a:cubicBezTo>
                  <a:pt x="349587" y="89425"/>
                  <a:pt x="334551" y="73597"/>
                  <a:pt x="314767" y="73597"/>
                </a:cubicBezTo>
                <a:close/>
                <a:moveTo>
                  <a:pt x="325846" y="297555"/>
                </a:moveTo>
                <a:cubicBezTo>
                  <a:pt x="325846" y="298346"/>
                  <a:pt x="325846" y="298346"/>
                  <a:pt x="325846" y="299137"/>
                </a:cubicBezTo>
                <a:cubicBezTo>
                  <a:pt x="325846" y="299929"/>
                  <a:pt x="325846" y="300720"/>
                  <a:pt x="325846" y="300720"/>
                </a:cubicBezTo>
                <a:lnTo>
                  <a:pt x="325846" y="360073"/>
                </a:lnTo>
                <a:cubicBezTo>
                  <a:pt x="325846" y="383814"/>
                  <a:pt x="261745" y="434462"/>
                  <a:pt x="198436" y="434462"/>
                </a:cubicBezTo>
                <a:cubicBezTo>
                  <a:pt x="170738" y="434462"/>
                  <a:pt x="147788" y="427339"/>
                  <a:pt x="132752" y="413095"/>
                </a:cubicBezTo>
                <a:cubicBezTo>
                  <a:pt x="132752" y="413095"/>
                  <a:pt x="131961" y="412303"/>
                  <a:pt x="131961" y="412303"/>
                </a:cubicBezTo>
                <a:cubicBezTo>
                  <a:pt x="109011" y="394893"/>
                  <a:pt x="81313" y="368778"/>
                  <a:pt x="74191" y="352951"/>
                </a:cubicBezTo>
                <a:lnTo>
                  <a:pt x="24335" y="208130"/>
                </a:lnTo>
                <a:cubicBezTo>
                  <a:pt x="24335" y="207339"/>
                  <a:pt x="24335" y="207339"/>
                  <a:pt x="23543" y="207339"/>
                </a:cubicBezTo>
                <a:cubicBezTo>
                  <a:pt x="22752" y="204965"/>
                  <a:pt x="22752" y="204173"/>
                  <a:pt x="22752" y="204173"/>
                </a:cubicBezTo>
                <a:cubicBezTo>
                  <a:pt x="22752" y="204173"/>
                  <a:pt x="24335" y="202590"/>
                  <a:pt x="28291" y="202590"/>
                </a:cubicBezTo>
                <a:cubicBezTo>
                  <a:pt x="34622" y="201799"/>
                  <a:pt x="49658" y="206547"/>
                  <a:pt x="52032" y="211296"/>
                </a:cubicBezTo>
                <a:lnTo>
                  <a:pt x="86853" y="284893"/>
                </a:lnTo>
                <a:cubicBezTo>
                  <a:pt x="87644" y="286476"/>
                  <a:pt x="89227" y="288850"/>
                  <a:pt x="90810" y="289641"/>
                </a:cubicBezTo>
                <a:cubicBezTo>
                  <a:pt x="93975" y="292015"/>
                  <a:pt x="101097" y="293598"/>
                  <a:pt x="106637" y="290432"/>
                </a:cubicBezTo>
                <a:cubicBezTo>
                  <a:pt x="115342" y="285684"/>
                  <a:pt x="119299" y="273814"/>
                  <a:pt x="119299" y="251655"/>
                </a:cubicBezTo>
                <a:lnTo>
                  <a:pt x="119299" y="58561"/>
                </a:lnTo>
                <a:cubicBezTo>
                  <a:pt x="119299" y="52230"/>
                  <a:pt x="124047" y="47482"/>
                  <a:pt x="130378" y="47482"/>
                </a:cubicBezTo>
                <a:cubicBezTo>
                  <a:pt x="139083" y="47482"/>
                  <a:pt x="149371" y="54604"/>
                  <a:pt x="149371" y="58561"/>
                </a:cubicBezTo>
                <a:lnTo>
                  <a:pt x="149371" y="222375"/>
                </a:lnTo>
                <a:cubicBezTo>
                  <a:pt x="149371" y="228706"/>
                  <a:pt x="154910" y="234245"/>
                  <a:pt x="161241" y="234245"/>
                </a:cubicBezTo>
                <a:cubicBezTo>
                  <a:pt x="167572" y="234245"/>
                  <a:pt x="173112" y="228706"/>
                  <a:pt x="173112" y="222375"/>
                </a:cubicBezTo>
                <a:lnTo>
                  <a:pt x="173112" y="58561"/>
                </a:lnTo>
                <a:cubicBezTo>
                  <a:pt x="173112" y="23741"/>
                  <a:pt x="178652" y="23741"/>
                  <a:pt x="193688" y="23741"/>
                </a:cubicBezTo>
                <a:cubicBezTo>
                  <a:pt x="200018" y="23741"/>
                  <a:pt x="204767" y="28489"/>
                  <a:pt x="204767" y="34820"/>
                </a:cubicBezTo>
                <a:lnTo>
                  <a:pt x="204767" y="220792"/>
                </a:lnTo>
                <a:cubicBezTo>
                  <a:pt x="204767" y="227123"/>
                  <a:pt x="210306" y="232663"/>
                  <a:pt x="216637" y="232663"/>
                </a:cubicBezTo>
                <a:cubicBezTo>
                  <a:pt x="222968" y="232663"/>
                  <a:pt x="228508" y="227123"/>
                  <a:pt x="228508" y="220792"/>
                </a:cubicBezTo>
                <a:lnTo>
                  <a:pt x="228508" y="58561"/>
                </a:lnTo>
                <a:cubicBezTo>
                  <a:pt x="228508" y="53813"/>
                  <a:pt x="230091" y="52230"/>
                  <a:pt x="230882" y="51439"/>
                </a:cubicBezTo>
                <a:cubicBezTo>
                  <a:pt x="234839" y="47482"/>
                  <a:pt x="245918" y="47482"/>
                  <a:pt x="252249" y="47482"/>
                </a:cubicBezTo>
                <a:lnTo>
                  <a:pt x="253040" y="47482"/>
                </a:lnTo>
                <a:cubicBezTo>
                  <a:pt x="259371" y="47482"/>
                  <a:pt x="264119" y="52230"/>
                  <a:pt x="264119" y="58561"/>
                </a:cubicBezTo>
                <a:lnTo>
                  <a:pt x="264119" y="223166"/>
                </a:lnTo>
                <a:cubicBezTo>
                  <a:pt x="264119" y="229497"/>
                  <a:pt x="269659" y="235037"/>
                  <a:pt x="275990" y="235037"/>
                </a:cubicBezTo>
                <a:cubicBezTo>
                  <a:pt x="282321" y="235037"/>
                  <a:pt x="287861" y="229497"/>
                  <a:pt x="287861" y="223166"/>
                </a:cubicBezTo>
                <a:lnTo>
                  <a:pt x="287861" y="111583"/>
                </a:lnTo>
                <a:cubicBezTo>
                  <a:pt x="287861" y="110792"/>
                  <a:pt x="288652" y="109209"/>
                  <a:pt x="288652" y="108418"/>
                </a:cubicBezTo>
                <a:cubicBezTo>
                  <a:pt x="288652" y="102878"/>
                  <a:pt x="291026" y="100504"/>
                  <a:pt x="294191" y="99712"/>
                </a:cubicBezTo>
                <a:cubicBezTo>
                  <a:pt x="299731" y="97338"/>
                  <a:pt x="306853" y="97338"/>
                  <a:pt x="313184" y="97338"/>
                </a:cubicBezTo>
                <a:cubicBezTo>
                  <a:pt x="319515" y="97338"/>
                  <a:pt x="325055" y="102087"/>
                  <a:pt x="325055" y="108418"/>
                </a:cubicBezTo>
                <a:lnTo>
                  <a:pt x="325055" y="297555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FEE1D87-E0FB-4EA6-A493-FA8DB8D6B3E9}"/>
              </a:ext>
            </a:extLst>
          </p:cNvPr>
          <p:cNvSpPr/>
          <p:nvPr/>
        </p:nvSpPr>
        <p:spPr>
          <a:xfrm>
            <a:off x="2998581" y="878614"/>
            <a:ext cx="412303" cy="302105"/>
          </a:xfrm>
          <a:custGeom>
            <a:avLst/>
            <a:gdLst>
              <a:gd name="connsiteX0" fmla="*/ 399641 w 412303"/>
              <a:gd name="connsiteY0" fmla="*/ 302105 h 302105"/>
              <a:gd name="connsiteX1" fmla="*/ 11871 w 412303"/>
              <a:gd name="connsiteY1" fmla="*/ 302105 h 302105"/>
              <a:gd name="connsiteX2" fmla="*/ 0 w 412303"/>
              <a:gd name="connsiteY2" fmla="*/ 290235 h 302105"/>
              <a:gd name="connsiteX3" fmla="*/ 0 w 412303"/>
              <a:gd name="connsiteY3" fmla="*/ 74191 h 302105"/>
              <a:gd name="connsiteX4" fmla="*/ 8705 w 412303"/>
              <a:gd name="connsiteY4" fmla="*/ 63112 h 302105"/>
              <a:gd name="connsiteX5" fmla="*/ 22158 w 412303"/>
              <a:gd name="connsiteY5" fmla="*/ 67860 h 302105"/>
              <a:gd name="connsiteX6" fmla="*/ 91799 w 412303"/>
              <a:gd name="connsiteY6" fmla="*/ 169155 h 302105"/>
              <a:gd name="connsiteX7" fmla="*/ 196259 w 412303"/>
              <a:gd name="connsiteY7" fmla="*/ 5342 h 302105"/>
              <a:gd name="connsiteX8" fmla="*/ 216044 w 412303"/>
              <a:gd name="connsiteY8" fmla="*/ 5342 h 302105"/>
              <a:gd name="connsiteX9" fmla="*/ 320504 w 412303"/>
              <a:gd name="connsiteY9" fmla="*/ 169155 h 302105"/>
              <a:gd name="connsiteX10" fmla="*/ 390145 w 412303"/>
              <a:gd name="connsiteY10" fmla="*/ 67860 h 302105"/>
              <a:gd name="connsiteX11" fmla="*/ 403598 w 412303"/>
              <a:gd name="connsiteY11" fmla="*/ 63112 h 302105"/>
              <a:gd name="connsiteX12" fmla="*/ 412303 w 412303"/>
              <a:gd name="connsiteY12" fmla="*/ 74191 h 302105"/>
              <a:gd name="connsiteX13" fmla="*/ 412303 w 412303"/>
              <a:gd name="connsiteY13" fmla="*/ 290235 h 302105"/>
              <a:gd name="connsiteX14" fmla="*/ 399641 w 412303"/>
              <a:gd name="connsiteY14" fmla="*/ 302105 h 302105"/>
              <a:gd name="connsiteX15" fmla="*/ 23741 w 412303"/>
              <a:gd name="connsiteY15" fmla="*/ 278364 h 302105"/>
              <a:gd name="connsiteX16" fmla="*/ 387771 w 412303"/>
              <a:gd name="connsiteY16" fmla="*/ 278364 h 302105"/>
              <a:gd name="connsiteX17" fmla="*/ 387771 w 412303"/>
              <a:gd name="connsiteY17" fmla="*/ 112177 h 302105"/>
              <a:gd name="connsiteX18" fmla="*/ 329210 w 412303"/>
              <a:gd name="connsiteY18" fmla="*/ 196853 h 302105"/>
              <a:gd name="connsiteX19" fmla="*/ 319713 w 412303"/>
              <a:gd name="connsiteY19" fmla="*/ 202393 h 302105"/>
              <a:gd name="connsiteX20" fmla="*/ 319713 w 412303"/>
              <a:gd name="connsiteY20" fmla="*/ 202393 h 302105"/>
              <a:gd name="connsiteX21" fmla="*/ 310217 w 412303"/>
              <a:gd name="connsiteY21" fmla="*/ 196853 h 302105"/>
              <a:gd name="connsiteX22" fmla="*/ 205756 w 412303"/>
              <a:gd name="connsiteY22" fmla="*/ 33040 h 302105"/>
              <a:gd name="connsiteX23" fmla="*/ 101295 w 412303"/>
              <a:gd name="connsiteY23" fmla="*/ 196853 h 302105"/>
              <a:gd name="connsiteX24" fmla="*/ 91799 w 412303"/>
              <a:gd name="connsiteY24" fmla="*/ 202393 h 302105"/>
              <a:gd name="connsiteX25" fmla="*/ 81511 w 412303"/>
              <a:gd name="connsiteY25" fmla="*/ 196853 h 302105"/>
              <a:gd name="connsiteX26" fmla="*/ 22950 w 412303"/>
              <a:gd name="connsiteY26" fmla="*/ 112177 h 302105"/>
              <a:gd name="connsiteX27" fmla="*/ 22950 w 412303"/>
              <a:gd name="connsiteY27" fmla="*/ 278364 h 302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2303" h="302105">
                <a:moveTo>
                  <a:pt x="399641" y="302105"/>
                </a:moveTo>
                <a:lnTo>
                  <a:pt x="11871" y="302105"/>
                </a:lnTo>
                <a:cubicBezTo>
                  <a:pt x="5539" y="302105"/>
                  <a:pt x="0" y="296566"/>
                  <a:pt x="0" y="290235"/>
                </a:cubicBezTo>
                <a:lnTo>
                  <a:pt x="0" y="74191"/>
                </a:lnTo>
                <a:cubicBezTo>
                  <a:pt x="0" y="68651"/>
                  <a:pt x="3165" y="64694"/>
                  <a:pt x="8705" y="63112"/>
                </a:cubicBezTo>
                <a:cubicBezTo>
                  <a:pt x="13453" y="61529"/>
                  <a:pt x="18993" y="63112"/>
                  <a:pt x="22158" y="67860"/>
                </a:cubicBezTo>
                <a:lnTo>
                  <a:pt x="91799" y="169155"/>
                </a:lnTo>
                <a:lnTo>
                  <a:pt x="196259" y="5342"/>
                </a:lnTo>
                <a:cubicBezTo>
                  <a:pt x="201008" y="-1781"/>
                  <a:pt x="212087" y="-1781"/>
                  <a:pt x="216044" y="5342"/>
                </a:cubicBezTo>
                <a:lnTo>
                  <a:pt x="320504" y="169155"/>
                </a:lnTo>
                <a:lnTo>
                  <a:pt x="390145" y="67860"/>
                </a:lnTo>
                <a:cubicBezTo>
                  <a:pt x="393310" y="63903"/>
                  <a:pt x="398850" y="61529"/>
                  <a:pt x="403598" y="63112"/>
                </a:cubicBezTo>
                <a:cubicBezTo>
                  <a:pt x="408347" y="64694"/>
                  <a:pt x="412303" y="69443"/>
                  <a:pt x="412303" y="74191"/>
                </a:cubicBezTo>
                <a:lnTo>
                  <a:pt x="412303" y="290235"/>
                </a:lnTo>
                <a:cubicBezTo>
                  <a:pt x="411512" y="296566"/>
                  <a:pt x="406764" y="302105"/>
                  <a:pt x="399641" y="302105"/>
                </a:cubicBezTo>
                <a:close/>
                <a:moveTo>
                  <a:pt x="23741" y="278364"/>
                </a:moveTo>
                <a:lnTo>
                  <a:pt x="387771" y="278364"/>
                </a:lnTo>
                <a:lnTo>
                  <a:pt x="387771" y="112177"/>
                </a:lnTo>
                <a:lnTo>
                  <a:pt x="329210" y="196853"/>
                </a:lnTo>
                <a:cubicBezTo>
                  <a:pt x="326835" y="200019"/>
                  <a:pt x="323670" y="202393"/>
                  <a:pt x="319713" y="202393"/>
                </a:cubicBezTo>
                <a:cubicBezTo>
                  <a:pt x="319713" y="202393"/>
                  <a:pt x="319713" y="202393"/>
                  <a:pt x="319713" y="202393"/>
                </a:cubicBezTo>
                <a:cubicBezTo>
                  <a:pt x="315756" y="202393"/>
                  <a:pt x="311799" y="200019"/>
                  <a:pt x="310217" y="196853"/>
                </a:cubicBezTo>
                <a:lnTo>
                  <a:pt x="205756" y="33040"/>
                </a:lnTo>
                <a:lnTo>
                  <a:pt x="101295" y="196853"/>
                </a:lnTo>
                <a:cubicBezTo>
                  <a:pt x="98921" y="200019"/>
                  <a:pt x="95756" y="202393"/>
                  <a:pt x="91799" y="202393"/>
                </a:cubicBezTo>
                <a:cubicBezTo>
                  <a:pt x="87842" y="202393"/>
                  <a:pt x="83885" y="200810"/>
                  <a:pt x="81511" y="196853"/>
                </a:cubicBezTo>
                <a:lnTo>
                  <a:pt x="22950" y="112177"/>
                </a:lnTo>
                <a:lnTo>
                  <a:pt x="22950" y="278364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4128656" y="797697"/>
            <a:ext cx="466907" cy="463742"/>
            <a:chOff x="4128656" y="797697"/>
            <a:chExt cx="466907" cy="463742"/>
          </a:xfrm>
          <a:solidFill>
            <a:srgbClr val="000000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7EFFC52-B583-4F72-8A85-DC67C384D3DE}"/>
                </a:ext>
              </a:extLst>
            </p:cNvPr>
            <p:cNvSpPr/>
            <p:nvPr/>
          </p:nvSpPr>
          <p:spPr>
            <a:xfrm>
              <a:off x="4128656" y="797697"/>
              <a:ext cx="466907" cy="463742"/>
            </a:xfrm>
            <a:custGeom>
              <a:avLst/>
              <a:gdLst>
                <a:gd name="connsiteX0" fmla="*/ 466908 w 466907"/>
                <a:gd name="connsiteY0" fmla="*/ 258778 h 463742"/>
                <a:gd name="connsiteX1" fmla="*/ 417052 w 466907"/>
                <a:gd name="connsiteY1" fmla="*/ 198634 h 463742"/>
                <a:gd name="connsiteX2" fmla="*/ 417052 w 466907"/>
                <a:gd name="connsiteY2" fmla="*/ 183598 h 463742"/>
                <a:gd name="connsiteX3" fmla="*/ 233454 w 466907"/>
                <a:gd name="connsiteY3" fmla="*/ 0 h 463742"/>
                <a:gd name="connsiteX4" fmla="*/ 49856 w 466907"/>
                <a:gd name="connsiteY4" fmla="*/ 183598 h 463742"/>
                <a:gd name="connsiteX5" fmla="*/ 49856 w 466907"/>
                <a:gd name="connsiteY5" fmla="*/ 198634 h 463742"/>
                <a:gd name="connsiteX6" fmla="*/ 0 w 466907"/>
                <a:gd name="connsiteY6" fmla="*/ 258778 h 463742"/>
                <a:gd name="connsiteX7" fmla="*/ 53813 w 466907"/>
                <a:gd name="connsiteY7" fmla="*/ 319713 h 463742"/>
                <a:gd name="connsiteX8" fmla="*/ 233454 w 466907"/>
                <a:gd name="connsiteY8" fmla="*/ 463742 h 463742"/>
                <a:gd name="connsiteX9" fmla="*/ 413095 w 466907"/>
                <a:gd name="connsiteY9" fmla="*/ 319713 h 463742"/>
                <a:gd name="connsiteX10" fmla="*/ 466908 w 466907"/>
                <a:gd name="connsiteY10" fmla="*/ 258778 h 463742"/>
                <a:gd name="connsiteX11" fmla="*/ 392519 w 466907"/>
                <a:gd name="connsiteY11" fmla="*/ 163813 h 463742"/>
                <a:gd name="connsiteX12" fmla="*/ 295972 w 466907"/>
                <a:gd name="connsiteY12" fmla="*/ 163813 h 463742"/>
                <a:gd name="connsiteX13" fmla="*/ 147195 w 466907"/>
                <a:gd name="connsiteY13" fmla="*/ 49856 h 463742"/>
                <a:gd name="connsiteX14" fmla="*/ 234245 w 466907"/>
                <a:gd name="connsiteY14" fmla="*/ 23741 h 463742"/>
                <a:gd name="connsiteX15" fmla="*/ 392519 w 466907"/>
                <a:gd name="connsiteY15" fmla="*/ 163813 h 463742"/>
                <a:gd name="connsiteX16" fmla="*/ 24532 w 466907"/>
                <a:gd name="connsiteY16" fmla="*/ 258778 h 463742"/>
                <a:gd name="connsiteX17" fmla="*/ 50648 w 466907"/>
                <a:gd name="connsiteY17" fmla="*/ 223166 h 463742"/>
                <a:gd name="connsiteX18" fmla="*/ 50648 w 466907"/>
                <a:gd name="connsiteY18" fmla="*/ 280145 h 463742"/>
                <a:gd name="connsiteX19" fmla="*/ 51439 w 466907"/>
                <a:gd name="connsiteY19" fmla="*/ 294389 h 463742"/>
                <a:gd name="connsiteX20" fmla="*/ 24532 w 466907"/>
                <a:gd name="connsiteY20" fmla="*/ 258778 h 463742"/>
                <a:gd name="connsiteX21" fmla="*/ 233454 w 466907"/>
                <a:gd name="connsiteY21" fmla="*/ 440001 h 463742"/>
                <a:gd name="connsiteX22" fmla="*/ 73597 w 466907"/>
                <a:gd name="connsiteY22" fmla="*/ 280145 h 463742"/>
                <a:gd name="connsiteX23" fmla="*/ 73597 w 466907"/>
                <a:gd name="connsiteY23" fmla="*/ 183598 h 463742"/>
                <a:gd name="connsiteX24" fmla="*/ 125828 w 466907"/>
                <a:gd name="connsiteY24" fmla="*/ 65684 h 463742"/>
                <a:gd name="connsiteX25" fmla="*/ 295181 w 466907"/>
                <a:gd name="connsiteY25" fmla="*/ 187554 h 463742"/>
                <a:gd name="connsiteX26" fmla="*/ 393311 w 466907"/>
                <a:gd name="connsiteY26" fmla="*/ 187554 h 463742"/>
                <a:gd name="connsiteX27" fmla="*/ 393311 w 466907"/>
                <a:gd name="connsiteY27" fmla="*/ 280145 h 463742"/>
                <a:gd name="connsiteX28" fmla="*/ 233454 w 466907"/>
                <a:gd name="connsiteY28" fmla="*/ 440001 h 463742"/>
                <a:gd name="connsiteX29" fmla="*/ 417052 w 466907"/>
                <a:gd name="connsiteY29" fmla="*/ 294389 h 463742"/>
                <a:gd name="connsiteX30" fmla="*/ 417843 w 466907"/>
                <a:gd name="connsiteY30" fmla="*/ 280145 h 463742"/>
                <a:gd name="connsiteX31" fmla="*/ 417843 w 466907"/>
                <a:gd name="connsiteY31" fmla="*/ 223166 h 463742"/>
                <a:gd name="connsiteX32" fmla="*/ 443958 w 466907"/>
                <a:gd name="connsiteY32" fmla="*/ 258778 h 463742"/>
                <a:gd name="connsiteX33" fmla="*/ 417052 w 466907"/>
                <a:gd name="connsiteY33" fmla="*/ 294389 h 46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66907" h="463742">
                  <a:moveTo>
                    <a:pt x="466908" y="258778"/>
                  </a:moveTo>
                  <a:cubicBezTo>
                    <a:pt x="466908" y="228706"/>
                    <a:pt x="445541" y="204173"/>
                    <a:pt x="417052" y="198634"/>
                  </a:cubicBezTo>
                  <a:lnTo>
                    <a:pt x="417052" y="183598"/>
                  </a:lnTo>
                  <a:cubicBezTo>
                    <a:pt x="417052" y="82302"/>
                    <a:pt x="334749" y="0"/>
                    <a:pt x="233454" y="0"/>
                  </a:cubicBezTo>
                  <a:cubicBezTo>
                    <a:pt x="132159" y="0"/>
                    <a:pt x="49856" y="82302"/>
                    <a:pt x="49856" y="183598"/>
                  </a:cubicBezTo>
                  <a:lnTo>
                    <a:pt x="49856" y="198634"/>
                  </a:lnTo>
                  <a:cubicBezTo>
                    <a:pt x="21367" y="204173"/>
                    <a:pt x="0" y="229497"/>
                    <a:pt x="0" y="258778"/>
                  </a:cubicBezTo>
                  <a:cubicBezTo>
                    <a:pt x="0" y="290432"/>
                    <a:pt x="23741" y="315756"/>
                    <a:pt x="53813" y="319713"/>
                  </a:cubicBezTo>
                  <a:cubicBezTo>
                    <a:pt x="72015" y="402015"/>
                    <a:pt x="145612" y="463742"/>
                    <a:pt x="233454" y="463742"/>
                  </a:cubicBezTo>
                  <a:cubicBezTo>
                    <a:pt x="321296" y="463742"/>
                    <a:pt x="394893" y="402015"/>
                    <a:pt x="413095" y="319713"/>
                  </a:cubicBezTo>
                  <a:cubicBezTo>
                    <a:pt x="443167" y="315756"/>
                    <a:pt x="466908" y="289641"/>
                    <a:pt x="466908" y="258778"/>
                  </a:cubicBezTo>
                  <a:close/>
                  <a:moveTo>
                    <a:pt x="392519" y="163813"/>
                  </a:moveTo>
                  <a:lnTo>
                    <a:pt x="295972" y="163813"/>
                  </a:lnTo>
                  <a:cubicBezTo>
                    <a:pt x="226332" y="163813"/>
                    <a:pt x="165396" y="116331"/>
                    <a:pt x="147195" y="49856"/>
                  </a:cubicBezTo>
                  <a:cubicBezTo>
                    <a:pt x="172519" y="33237"/>
                    <a:pt x="202591" y="23741"/>
                    <a:pt x="234245" y="23741"/>
                  </a:cubicBezTo>
                  <a:cubicBezTo>
                    <a:pt x="314965" y="23741"/>
                    <a:pt x="382231" y="84676"/>
                    <a:pt x="392519" y="163813"/>
                  </a:cubicBezTo>
                  <a:close/>
                  <a:moveTo>
                    <a:pt x="24532" y="258778"/>
                  </a:moveTo>
                  <a:cubicBezTo>
                    <a:pt x="24532" y="242159"/>
                    <a:pt x="35612" y="227914"/>
                    <a:pt x="50648" y="223166"/>
                  </a:cubicBezTo>
                  <a:lnTo>
                    <a:pt x="50648" y="280145"/>
                  </a:lnTo>
                  <a:cubicBezTo>
                    <a:pt x="50648" y="284893"/>
                    <a:pt x="50648" y="289641"/>
                    <a:pt x="51439" y="294389"/>
                  </a:cubicBezTo>
                  <a:cubicBezTo>
                    <a:pt x="35612" y="289641"/>
                    <a:pt x="24532" y="275396"/>
                    <a:pt x="24532" y="258778"/>
                  </a:cubicBezTo>
                  <a:close/>
                  <a:moveTo>
                    <a:pt x="233454" y="440001"/>
                  </a:moveTo>
                  <a:cubicBezTo>
                    <a:pt x="145612" y="440001"/>
                    <a:pt x="73597" y="367987"/>
                    <a:pt x="73597" y="280145"/>
                  </a:cubicBezTo>
                  <a:lnTo>
                    <a:pt x="73597" y="183598"/>
                  </a:lnTo>
                  <a:cubicBezTo>
                    <a:pt x="73597" y="136907"/>
                    <a:pt x="94173" y="94964"/>
                    <a:pt x="125828" y="65684"/>
                  </a:cubicBezTo>
                  <a:cubicBezTo>
                    <a:pt x="150360" y="136907"/>
                    <a:pt x="218418" y="187554"/>
                    <a:pt x="295181" y="187554"/>
                  </a:cubicBezTo>
                  <a:lnTo>
                    <a:pt x="393311" y="187554"/>
                  </a:lnTo>
                  <a:lnTo>
                    <a:pt x="393311" y="280145"/>
                  </a:lnTo>
                  <a:cubicBezTo>
                    <a:pt x="393311" y="367987"/>
                    <a:pt x="322087" y="440001"/>
                    <a:pt x="233454" y="440001"/>
                  </a:cubicBezTo>
                  <a:close/>
                  <a:moveTo>
                    <a:pt x="417052" y="294389"/>
                  </a:moveTo>
                  <a:cubicBezTo>
                    <a:pt x="417052" y="289641"/>
                    <a:pt x="417843" y="284893"/>
                    <a:pt x="417843" y="280145"/>
                  </a:cubicBezTo>
                  <a:lnTo>
                    <a:pt x="417843" y="223166"/>
                  </a:lnTo>
                  <a:cubicBezTo>
                    <a:pt x="432879" y="227914"/>
                    <a:pt x="443958" y="242159"/>
                    <a:pt x="443958" y="258778"/>
                  </a:cubicBezTo>
                  <a:cubicBezTo>
                    <a:pt x="443167" y="275396"/>
                    <a:pt x="432088" y="289641"/>
                    <a:pt x="417052" y="294389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2CFEEC-EB75-40FA-92D3-4AFE927CDCB5}"/>
                </a:ext>
              </a:extLst>
            </p:cNvPr>
            <p:cNvSpPr/>
            <p:nvPr/>
          </p:nvSpPr>
          <p:spPr>
            <a:xfrm>
              <a:off x="4287339" y="1116236"/>
              <a:ext cx="151658" cy="60526"/>
            </a:xfrm>
            <a:custGeom>
              <a:avLst/>
              <a:gdLst>
                <a:gd name="connsiteX0" fmla="*/ 145203 w 151658"/>
                <a:gd name="connsiteY0" fmla="*/ 1965 h 60526"/>
                <a:gd name="connsiteX1" fmla="*/ 129375 w 151658"/>
                <a:gd name="connsiteY1" fmla="*/ 5922 h 60526"/>
                <a:gd name="connsiteX2" fmla="*/ 75562 w 151658"/>
                <a:gd name="connsiteY2" fmla="*/ 37576 h 60526"/>
                <a:gd name="connsiteX3" fmla="*/ 21749 w 151658"/>
                <a:gd name="connsiteY3" fmla="*/ 5922 h 60526"/>
                <a:gd name="connsiteX4" fmla="*/ 5922 w 151658"/>
                <a:gd name="connsiteY4" fmla="*/ 1965 h 60526"/>
                <a:gd name="connsiteX5" fmla="*/ 1965 w 151658"/>
                <a:gd name="connsiteY5" fmla="*/ 17792 h 60526"/>
                <a:gd name="connsiteX6" fmla="*/ 76354 w 151658"/>
                <a:gd name="connsiteY6" fmla="*/ 60526 h 60526"/>
                <a:gd name="connsiteX7" fmla="*/ 150742 w 151658"/>
                <a:gd name="connsiteY7" fmla="*/ 17792 h 60526"/>
                <a:gd name="connsiteX8" fmla="*/ 145203 w 151658"/>
                <a:gd name="connsiteY8" fmla="*/ 1965 h 6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658" h="60526">
                  <a:moveTo>
                    <a:pt x="145203" y="1965"/>
                  </a:moveTo>
                  <a:cubicBezTo>
                    <a:pt x="139663" y="-1201"/>
                    <a:pt x="132541" y="382"/>
                    <a:pt x="129375" y="5922"/>
                  </a:cubicBezTo>
                  <a:cubicBezTo>
                    <a:pt x="118296" y="24915"/>
                    <a:pt x="97720" y="37576"/>
                    <a:pt x="75562" y="37576"/>
                  </a:cubicBezTo>
                  <a:cubicBezTo>
                    <a:pt x="53404" y="37576"/>
                    <a:pt x="32828" y="25706"/>
                    <a:pt x="21749" y="5922"/>
                  </a:cubicBezTo>
                  <a:cubicBezTo>
                    <a:pt x="18583" y="382"/>
                    <a:pt x="11461" y="-1992"/>
                    <a:pt x="5922" y="1965"/>
                  </a:cubicBezTo>
                  <a:cubicBezTo>
                    <a:pt x="382" y="5130"/>
                    <a:pt x="-1992" y="12253"/>
                    <a:pt x="1965" y="17792"/>
                  </a:cubicBezTo>
                  <a:cubicBezTo>
                    <a:pt x="17001" y="44699"/>
                    <a:pt x="46281" y="60526"/>
                    <a:pt x="76354" y="60526"/>
                  </a:cubicBezTo>
                  <a:cubicBezTo>
                    <a:pt x="107217" y="60526"/>
                    <a:pt x="135706" y="43907"/>
                    <a:pt x="150742" y="17792"/>
                  </a:cubicBezTo>
                  <a:cubicBezTo>
                    <a:pt x="153116" y="12253"/>
                    <a:pt x="150742" y="5130"/>
                    <a:pt x="145203" y="196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DA2674B-5A24-4992-B490-BC855BEEBFB9}"/>
                </a:ext>
              </a:extLst>
            </p:cNvPr>
            <p:cNvSpPr/>
            <p:nvPr/>
          </p:nvSpPr>
          <p:spPr>
            <a:xfrm>
              <a:off x="4260815" y="1002661"/>
              <a:ext cx="53813" cy="53813"/>
            </a:xfrm>
            <a:custGeom>
              <a:avLst/>
              <a:gdLst>
                <a:gd name="connsiteX0" fmla="*/ 53813 w 53813"/>
                <a:gd name="connsiteY0" fmla="*/ 26907 h 53813"/>
                <a:gd name="connsiteX1" fmla="*/ 26907 w 53813"/>
                <a:gd name="connsiteY1" fmla="*/ 0 h 53813"/>
                <a:gd name="connsiteX2" fmla="*/ 0 w 53813"/>
                <a:gd name="connsiteY2" fmla="*/ 26907 h 53813"/>
                <a:gd name="connsiteX3" fmla="*/ 26907 w 53813"/>
                <a:gd name="connsiteY3" fmla="*/ 53813 h 53813"/>
                <a:gd name="connsiteX4" fmla="*/ 53813 w 53813"/>
                <a:gd name="connsiteY4" fmla="*/ 26907 h 5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13" h="53813">
                  <a:moveTo>
                    <a:pt x="53813" y="26907"/>
                  </a:moveTo>
                  <a:cubicBezTo>
                    <a:pt x="53813" y="11871"/>
                    <a:pt x="41942" y="0"/>
                    <a:pt x="26907" y="0"/>
                  </a:cubicBezTo>
                  <a:cubicBezTo>
                    <a:pt x="11871" y="0"/>
                    <a:pt x="0" y="11871"/>
                    <a:pt x="0" y="26907"/>
                  </a:cubicBezTo>
                  <a:cubicBezTo>
                    <a:pt x="0" y="41943"/>
                    <a:pt x="11871" y="53813"/>
                    <a:pt x="26907" y="53813"/>
                  </a:cubicBezTo>
                  <a:cubicBezTo>
                    <a:pt x="41942" y="53813"/>
                    <a:pt x="53813" y="41943"/>
                    <a:pt x="53813" y="26907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E6783C3-A811-4BB5-A361-2ED228106427}"/>
                </a:ext>
              </a:extLst>
            </p:cNvPr>
            <p:cNvSpPr/>
            <p:nvPr/>
          </p:nvSpPr>
          <p:spPr>
            <a:xfrm>
              <a:off x="4409592" y="1002661"/>
              <a:ext cx="53813" cy="53813"/>
            </a:xfrm>
            <a:custGeom>
              <a:avLst/>
              <a:gdLst>
                <a:gd name="connsiteX0" fmla="*/ 26907 w 53813"/>
                <a:gd name="connsiteY0" fmla="*/ 0 h 53813"/>
                <a:gd name="connsiteX1" fmla="*/ 0 w 53813"/>
                <a:gd name="connsiteY1" fmla="*/ 26907 h 53813"/>
                <a:gd name="connsiteX2" fmla="*/ 26907 w 53813"/>
                <a:gd name="connsiteY2" fmla="*/ 53813 h 53813"/>
                <a:gd name="connsiteX3" fmla="*/ 53813 w 53813"/>
                <a:gd name="connsiteY3" fmla="*/ 26907 h 53813"/>
                <a:gd name="connsiteX4" fmla="*/ 26907 w 53813"/>
                <a:gd name="connsiteY4" fmla="*/ 0 h 5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13" h="53813">
                  <a:moveTo>
                    <a:pt x="26907" y="0"/>
                  </a:moveTo>
                  <a:cubicBezTo>
                    <a:pt x="11871" y="0"/>
                    <a:pt x="0" y="11871"/>
                    <a:pt x="0" y="26907"/>
                  </a:cubicBezTo>
                  <a:cubicBezTo>
                    <a:pt x="0" y="41943"/>
                    <a:pt x="11871" y="53813"/>
                    <a:pt x="26907" y="53813"/>
                  </a:cubicBezTo>
                  <a:cubicBezTo>
                    <a:pt x="41943" y="53813"/>
                    <a:pt x="53813" y="41943"/>
                    <a:pt x="53813" y="26907"/>
                  </a:cubicBezTo>
                  <a:cubicBezTo>
                    <a:pt x="53813" y="11871"/>
                    <a:pt x="41943" y="0"/>
                    <a:pt x="26907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5311753" y="802445"/>
            <a:ext cx="417051" cy="453454"/>
            <a:chOff x="5311753" y="802445"/>
            <a:chExt cx="417051" cy="453454"/>
          </a:xfrm>
          <a:solidFill>
            <a:srgbClr val="000000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CED2B9E-57B4-422F-9D24-A23655F5B06F}"/>
                </a:ext>
              </a:extLst>
            </p:cNvPr>
            <p:cNvSpPr/>
            <p:nvPr/>
          </p:nvSpPr>
          <p:spPr>
            <a:xfrm>
              <a:off x="5311753" y="802445"/>
              <a:ext cx="417051" cy="453454"/>
            </a:xfrm>
            <a:custGeom>
              <a:avLst/>
              <a:gdLst>
                <a:gd name="connsiteX0" fmla="*/ 417051 w 417051"/>
                <a:gd name="connsiteY0" fmla="*/ 257986 h 453454"/>
                <a:gd name="connsiteX1" fmla="*/ 394893 w 417051"/>
                <a:gd name="connsiteY1" fmla="*/ 213670 h 453454"/>
                <a:gd name="connsiteX2" fmla="*/ 394893 w 417051"/>
                <a:gd name="connsiteY2" fmla="*/ 185180 h 453454"/>
                <a:gd name="connsiteX3" fmla="*/ 208921 w 417051"/>
                <a:gd name="connsiteY3" fmla="*/ 0 h 453454"/>
                <a:gd name="connsiteX4" fmla="*/ 22158 w 417051"/>
                <a:gd name="connsiteY4" fmla="*/ 185180 h 453454"/>
                <a:gd name="connsiteX5" fmla="*/ 22158 w 417051"/>
                <a:gd name="connsiteY5" fmla="*/ 213670 h 453454"/>
                <a:gd name="connsiteX6" fmla="*/ 0 w 417051"/>
                <a:gd name="connsiteY6" fmla="*/ 257986 h 453454"/>
                <a:gd name="connsiteX7" fmla="*/ 22158 w 417051"/>
                <a:gd name="connsiteY7" fmla="*/ 302303 h 453454"/>
                <a:gd name="connsiteX8" fmla="*/ 22158 w 417051"/>
                <a:gd name="connsiteY8" fmla="*/ 453454 h 453454"/>
                <a:gd name="connsiteX9" fmla="*/ 394893 w 417051"/>
                <a:gd name="connsiteY9" fmla="*/ 453454 h 453454"/>
                <a:gd name="connsiteX10" fmla="*/ 394893 w 417051"/>
                <a:gd name="connsiteY10" fmla="*/ 302303 h 453454"/>
                <a:gd name="connsiteX11" fmla="*/ 417051 w 417051"/>
                <a:gd name="connsiteY11" fmla="*/ 257986 h 453454"/>
                <a:gd name="connsiteX12" fmla="*/ 45108 w 417051"/>
                <a:gd name="connsiteY12" fmla="*/ 288058 h 453454"/>
                <a:gd name="connsiteX13" fmla="*/ 24532 w 417051"/>
                <a:gd name="connsiteY13" fmla="*/ 257986 h 453454"/>
                <a:gd name="connsiteX14" fmla="*/ 45108 w 417051"/>
                <a:gd name="connsiteY14" fmla="*/ 227914 h 453454"/>
                <a:gd name="connsiteX15" fmla="*/ 45108 w 417051"/>
                <a:gd name="connsiteY15" fmla="*/ 276979 h 453454"/>
                <a:gd name="connsiteX16" fmla="*/ 45108 w 417051"/>
                <a:gd name="connsiteY16" fmla="*/ 288058 h 453454"/>
                <a:gd name="connsiteX17" fmla="*/ 68058 w 417051"/>
                <a:gd name="connsiteY17" fmla="*/ 196260 h 453454"/>
                <a:gd name="connsiteX18" fmla="*/ 77554 w 417051"/>
                <a:gd name="connsiteY18" fmla="*/ 196260 h 453454"/>
                <a:gd name="connsiteX19" fmla="*/ 157482 w 417051"/>
                <a:gd name="connsiteY19" fmla="*/ 151151 h 453454"/>
                <a:gd name="connsiteX20" fmla="*/ 264317 w 417051"/>
                <a:gd name="connsiteY20" fmla="*/ 196260 h 453454"/>
                <a:gd name="connsiteX21" fmla="*/ 348994 w 417051"/>
                <a:gd name="connsiteY21" fmla="*/ 196260 h 453454"/>
                <a:gd name="connsiteX22" fmla="*/ 348994 w 417051"/>
                <a:gd name="connsiteY22" fmla="*/ 276979 h 453454"/>
                <a:gd name="connsiteX23" fmla="*/ 208130 w 417051"/>
                <a:gd name="connsiteY23" fmla="*/ 417843 h 453454"/>
                <a:gd name="connsiteX24" fmla="*/ 67266 w 417051"/>
                <a:gd name="connsiteY24" fmla="*/ 276979 h 453454"/>
                <a:gd name="connsiteX25" fmla="*/ 67266 w 417051"/>
                <a:gd name="connsiteY25" fmla="*/ 196260 h 453454"/>
                <a:gd name="connsiteX26" fmla="*/ 371943 w 417051"/>
                <a:gd name="connsiteY26" fmla="*/ 288058 h 453454"/>
                <a:gd name="connsiteX27" fmla="*/ 372735 w 417051"/>
                <a:gd name="connsiteY27" fmla="*/ 276979 h 453454"/>
                <a:gd name="connsiteX28" fmla="*/ 372735 w 417051"/>
                <a:gd name="connsiteY28" fmla="*/ 227914 h 453454"/>
                <a:gd name="connsiteX29" fmla="*/ 393310 w 417051"/>
                <a:gd name="connsiteY29" fmla="*/ 257986 h 453454"/>
                <a:gd name="connsiteX30" fmla="*/ 371943 w 417051"/>
                <a:gd name="connsiteY30" fmla="*/ 288058 h 453454"/>
                <a:gd name="connsiteX31" fmla="*/ 370361 w 417051"/>
                <a:gd name="connsiteY31" fmla="*/ 172518 h 453454"/>
                <a:gd name="connsiteX32" fmla="*/ 263526 w 417051"/>
                <a:gd name="connsiteY32" fmla="*/ 172518 h 453454"/>
                <a:gd name="connsiteX33" fmla="*/ 123453 w 417051"/>
                <a:gd name="connsiteY33" fmla="*/ 48274 h 453454"/>
                <a:gd name="connsiteX34" fmla="*/ 208921 w 417051"/>
                <a:gd name="connsiteY34" fmla="*/ 23741 h 453454"/>
                <a:gd name="connsiteX35" fmla="*/ 370361 w 417051"/>
                <a:gd name="connsiteY35" fmla="*/ 172518 h 453454"/>
                <a:gd name="connsiteX36" fmla="*/ 102086 w 417051"/>
                <a:gd name="connsiteY36" fmla="*/ 64101 h 453454"/>
                <a:gd name="connsiteX37" fmla="*/ 139281 w 417051"/>
                <a:gd name="connsiteY37" fmla="*/ 133741 h 453454"/>
                <a:gd name="connsiteX38" fmla="*/ 76762 w 417051"/>
                <a:gd name="connsiteY38" fmla="*/ 172518 h 453454"/>
                <a:gd name="connsiteX39" fmla="*/ 45899 w 417051"/>
                <a:gd name="connsiteY39" fmla="*/ 172518 h 453454"/>
                <a:gd name="connsiteX40" fmla="*/ 102086 w 417051"/>
                <a:gd name="connsiteY40" fmla="*/ 64101 h 453454"/>
                <a:gd name="connsiteX41" fmla="*/ 45899 w 417051"/>
                <a:gd name="connsiteY41" fmla="*/ 313382 h 453454"/>
                <a:gd name="connsiteX42" fmla="*/ 48273 w 417051"/>
                <a:gd name="connsiteY42" fmla="*/ 313382 h 453454"/>
                <a:gd name="connsiteX43" fmla="*/ 148777 w 417051"/>
                <a:gd name="connsiteY43" fmla="*/ 429713 h 453454"/>
                <a:gd name="connsiteX44" fmla="*/ 45899 w 417051"/>
                <a:gd name="connsiteY44" fmla="*/ 429713 h 453454"/>
                <a:gd name="connsiteX45" fmla="*/ 45899 w 417051"/>
                <a:gd name="connsiteY45" fmla="*/ 313382 h 453454"/>
                <a:gd name="connsiteX46" fmla="*/ 371152 w 417051"/>
                <a:gd name="connsiteY46" fmla="*/ 429713 h 453454"/>
                <a:gd name="connsiteX47" fmla="*/ 268274 w 417051"/>
                <a:gd name="connsiteY47" fmla="*/ 429713 h 453454"/>
                <a:gd name="connsiteX48" fmla="*/ 368778 w 417051"/>
                <a:gd name="connsiteY48" fmla="*/ 313382 h 453454"/>
                <a:gd name="connsiteX49" fmla="*/ 371152 w 417051"/>
                <a:gd name="connsiteY49" fmla="*/ 313382 h 453454"/>
                <a:gd name="connsiteX50" fmla="*/ 371152 w 417051"/>
                <a:gd name="connsiteY50" fmla="*/ 429713 h 453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17051" h="453454">
                  <a:moveTo>
                    <a:pt x="417051" y="257986"/>
                  </a:moveTo>
                  <a:cubicBezTo>
                    <a:pt x="417051" y="239785"/>
                    <a:pt x="408346" y="223957"/>
                    <a:pt x="394893" y="213670"/>
                  </a:cubicBezTo>
                  <a:lnTo>
                    <a:pt x="394893" y="185180"/>
                  </a:lnTo>
                  <a:cubicBezTo>
                    <a:pt x="394893" y="83094"/>
                    <a:pt x="311008" y="0"/>
                    <a:pt x="208921" y="0"/>
                  </a:cubicBezTo>
                  <a:cubicBezTo>
                    <a:pt x="106835" y="0"/>
                    <a:pt x="22158" y="83094"/>
                    <a:pt x="22158" y="185180"/>
                  </a:cubicBezTo>
                  <a:lnTo>
                    <a:pt x="22158" y="213670"/>
                  </a:lnTo>
                  <a:cubicBezTo>
                    <a:pt x="8705" y="223957"/>
                    <a:pt x="0" y="239785"/>
                    <a:pt x="0" y="257986"/>
                  </a:cubicBezTo>
                  <a:cubicBezTo>
                    <a:pt x="0" y="276188"/>
                    <a:pt x="8705" y="292015"/>
                    <a:pt x="22158" y="302303"/>
                  </a:cubicBezTo>
                  <a:lnTo>
                    <a:pt x="22158" y="453454"/>
                  </a:lnTo>
                  <a:lnTo>
                    <a:pt x="394893" y="453454"/>
                  </a:lnTo>
                  <a:lnTo>
                    <a:pt x="394893" y="302303"/>
                  </a:lnTo>
                  <a:cubicBezTo>
                    <a:pt x="408346" y="292015"/>
                    <a:pt x="417051" y="276188"/>
                    <a:pt x="417051" y="257986"/>
                  </a:cubicBezTo>
                  <a:close/>
                  <a:moveTo>
                    <a:pt x="45108" y="288058"/>
                  </a:moveTo>
                  <a:cubicBezTo>
                    <a:pt x="33237" y="283310"/>
                    <a:pt x="24532" y="271440"/>
                    <a:pt x="24532" y="257986"/>
                  </a:cubicBezTo>
                  <a:cubicBezTo>
                    <a:pt x="24532" y="244533"/>
                    <a:pt x="33237" y="232663"/>
                    <a:pt x="45108" y="227914"/>
                  </a:cubicBezTo>
                  <a:lnTo>
                    <a:pt x="45108" y="276979"/>
                  </a:lnTo>
                  <a:cubicBezTo>
                    <a:pt x="44316" y="280936"/>
                    <a:pt x="44316" y="284893"/>
                    <a:pt x="45108" y="288058"/>
                  </a:cubicBezTo>
                  <a:close/>
                  <a:moveTo>
                    <a:pt x="68058" y="196260"/>
                  </a:moveTo>
                  <a:lnTo>
                    <a:pt x="77554" y="196260"/>
                  </a:lnTo>
                  <a:cubicBezTo>
                    <a:pt x="110792" y="196260"/>
                    <a:pt x="140072" y="178849"/>
                    <a:pt x="157482" y="151151"/>
                  </a:cubicBezTo>
                  <a:cubicBezTo>
                    <a:pt x="187554" y="178058"/>
                    <a:pt x="225540" y="196260"/>
                    <a:pt x="264317" y="196260"/>
                  </a:cubicBezTo>
                  <a:lnTo>
                    <a:pt x="348994" y="196260"/>
                  </a:lnTo>
                  <a:lnTo>
                    <a:pt x="348994" y="276979"/>
                  </a:lnTo>
                  <a:cubicBezTo>
                    <a:pt x="348994" y="354533"/>
                    <a:pt x="285684" y="417843"/>
                    <a:pt x="208130" y="417843"/>
                  </a:cubicBezTo>
                  <a:cubicBezTo>
                    <a:pt x="130576" y="417843"/>
                    <a:pt x="67266" y="354533"/>
                    <a:pt x="67266" y="276979"/>
                  </a:cubicBezTo>
                  <a:lnTo>
                    <a:pt x="67266" y="196260"/>
                  </a:lnTo>
                  <a:close/>
                  <a:moveTo>
                    <a:pt x="371943" y="288058"/>
                  </a:moveTo>
                  <a:cubicBezTo>
                    <a:pt x="371943" y="284101"/>
                    <a:pt x="372735" y="280936"/>
                    <a:pt x="372735" y="276979"/>
                  </a:cubicBezTo>
                  <a:lnTo>
                    <a:pt x="372735" y="227914"/>
                  </a:lnTo>
                  <a:cubicBezTo>
                    <a:pt x="384605" y="232663"/>
                    <a:pt x="393310" y="244533"/>
                    <a:pt x="393310" y="257986"/>
                  </a:cubicBezTo>
                  <a:cubicBezTo>
                    <a:pt x="393310" y="272231"/>
                    <a:pt x="384605" y="283310"/>
                    <a:pt x="371943" y="288058"/>
                  </a:cubicBezTo>
                  <a:close/>
                  <a:moveTo>
                    <a:pt x="370361" y="172518"/>
                  </a:moveTo>
                  <a:lnTo>
                    <a:pt x="263526" y="172518"/>
                  </a:lnTo>
                  <a:cubicBezTo>
                    <a:pt x="199425" y="172518"/>
                    <a:pt x="134533" y="113957"/>
                    <a:pt x="123453" y="48274"/>
                  </a:cubicBezTo>
                  <a:cubicBezTo>
                    <a:pt x="147986" y="33238"/>
                    <a:pt x="177266" y="23741"/>
                    <a:pt x="208921" y="23741"/>
                  </a:cubicBezTo>
                  <a:cubicBezTo>
                    <a:pt x="293598" y="24532"/>
                    <a:pt x="364030" y="89425"/>
                    <a:pt x="370361" y="172518"/>
                  </a:cubicBezTo>
                  <a:close/>
                  <a:moveTo>
                    <a:pt x="102086" y="64101"/>
                  </a:moveTo>
                  <a:cubicBezTo>
                    <a:pt x="108417" y="89425"/>
                    <a:pt x="121871" y="113166"/>
                    <a:pt x="139281" y="133741"/>
                  </a:cubicBezTo>
                  <a:cubicBezTo>
                    <a:pt x="127410" y="157482"/>
                    <a:pt x="103669" y="172518"/>
                    <a:pt x="76762" y="172518"/>
                  </a:cubicBezTo>
                  <a:lnTo>
                    <a:pt x="45899" y="172518"/>
                  </a:lnTo>
                  <a:cubicBezTo>
                    <a:pt x="49856" y="128993"/>
                    <a:pt x="71223" y="91007"/>
                    <a:pt x="102086" y="64101"/>
                  </a:cubicBezTo>
                  <a:close/>
                  <a:moveTo>
                    <a:pt x="45899" y="313382"/>
                  </a:moveTo>
                  <a:cubicBezTo>
                    <a:pt x="46690" y="313382"/>
                    <a:pt x="47482" y="313382"/>
                    <a:pt x="48273" y="313382"/>
                  </a:cubicBezTo>
                  <a:cubicBezTo>
                    <a:pt x="60144" y="367195"/>
                    <a:pt x="98129" y="410721"/>
                    <a:pt x="148777" y="429713"/>
                  </a:cubicBezTo>
                  <a:lnTo>
                    <a:pt x="45899" y="429713"/>
                  </a:lnTo>
                  <a:lnTo>
                    <a:pt x="45899" y="313382"/>
                  </a:lnTo>
                  <a:close/>
                  <a:moveTo>
                    <a:pt x="371152" y="429713"/>
                  </a:moveTo>
                  <a:lnTo>
                    <a:pt x="268274" y="429713"/>
                  </a:lnTo>
                  <a:cubicBezTo>
                    <a:pt x="318130" y="409929"/>
                    <a:pt x="356907" y="366404"/>
                    <a:pt x="368778" y="313382"/>
                  </a:cubicBezTo>
                  <a:cubicBezTo>
                    <a:pt x="369569" y="313382"/>
                    <a:pt x="370361" y="313382"/>
                    <a:pt x="371152" y="313382"/>
                  </a:cubicBezTo>
                  <a:lnTo>
                    <a:pt x="371152" y="429713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62D51-4852-4C91-89D7-FDEEAD90B461}"/>
                </a:ext>
              </a:extLst>
            </p:cNvPr>
            <p:cNvSpPr/>
            <p:nvPr/>
          </p:nvSpPr>
          <p:spPr>
            <a:xfrm>
              <a:off x="5451443" y="1112631"/>
              <a:ext cx="138111" cy="56217"/>
            </a:xfrm>
            <a:custGeom>
              <a:avLst/>
              <a:gdLst>
                <a:gd name="connsiteX0" fmla="*/ 5922 w 138111"/>
                <a:gd name="connsiteY0" fmla="*/ 1613 h 56217"/>
                <a:gd name="connsiteX1" fmla="*/ 1965 w 138111"/>
                <a:gd name="connsiteY1" fmla="*/ 17441 h 56217"/>
                <a:gd name="connsiteX2" fmla="*/ 69231 w 138111"/>
                <a:gd name="connsiteY2" fmla="*/ 56218 h 56217"/>
                <a:gd name="connsiteX3" fmla="*/ 136498 w 138111"/>
                <a:gd name="connsiteY3" fmla="*/ 17441 h 56217"/>
                <a:gd name="connsiteX4" fmla="*/ 132541 w 138111"/>
                <a:gd name="connsiteY4" fmla="*/ 1613 h 56217"/>
                <a:gd name="connsiteX5" fmla="*/ 116713 w 138111"/>
                <a:gd name="connsiteY5" fmla="*/ 5570 h 56217"/>
                <a:gd name="connsiteX6" fmla="*/ 70023 w 138111"/>
                <a:gd name="connsiteY6" fmla="*/ 32477 h 56217"/>
                <a:gd name="connsiteX7" fmla="*/ 23332 w 138111"/>
                <a:gd name="connsiteY7" fmla="*/ 5570 h 56217"/>
                <a:gd name="connsiteX8" fmla="*/ 5922 w 138111"/>
                <a:gd name="connsiteY8" fmla="*/ 1613 h 5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111" h="56217">
                  <a:moveTo>
                    <a:pt x="5922" y="1613"/>
                  </a:moveTo>
                  <a:cubicBezTo>
                    <a:pt x="382" y="4779"/>
                    <a:pt x="-1992" y="11901"/>
                    <a:pt x="1965" y="17441"/>
                  </a:cubicBezTo>
                  <a:cubicBezTo>
                    <a:pt x="16209" y="41182"/>
                    <a:pt x="41533" y="56218"/>
                    <a:pt x="69231" y="56218"/>
                  </a:cubicBezTo>
                  <a:cubicBezTo>
                    <a:pt x="96929" y="56218"/>
                    <a:pt x="123044" y="41182"/>
                    <a:pt x="136498" y="17441"/>
                  </a:cubicBezTo>
                  <a:cubicBezTo>
                    <a:pt x="139663" y="11901"/>
                    <a:pt x="138080" y="4779"/>
                    <a:pt x="132541" y="1613"/>
                  </a:cubicBezTo>
                  <a:cubicBezTo>
                    <a:pt x="127001" y="-1552"/>
                    <a:pt x="119879" y="31"/>
                    <a:pt x="116713" y="5570"/>
                  </a:cubicBezTo>
                  <a:cubicBezTo>
                    <a:pt x="107217" y="22189"/>
                    <a:pt x="89015" y="32477"/>
                    <a:pt x="70023" y="32477"/>
                  </a:cubicBezTo>
                  <a:cubicBezTo>
                    <a:pt x="51030" y="32477"/>
                    <a:pt x="32828" y="22189"/>
                    <a:pt x="23332" y="5570"/>
                  </a:cubicBezTo>
                  <a:cubicBezTo>
                    <a:pt x="18584" y="31"/>
                    <a:pt x="11461" y="-1552"/>
                    <a:pt x="5922" y="1613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A7EB16F-581D-454A-920C-BA8B9626EC7A}"/>
                </a:ext>
              </a:extLst>
            </p:cNvPr>
            <p:cNvSpPr/>
            <p:nvPr/>
          </p:nvSpPr>
          <p:spPr>
            <a:xfrm>
              <a:off x="5430458" y="1012949"/>
              <a:ext cx="47482" cy="47482"/>
            </a:xfrm>
            <a:custGeom>
              <a:avLst/>
              <a:gdLst>
                <a:gd name="connsiteX0" fmla="*/ 23741 w 47482"/>
                <a:gd name="connsiteY0" fmla="*/ 47482 h 47482"/>
                <a:gd name="connsiteX1" fmla="*/ 47482 w 47482"/>
                <a:gd name="connsiteY1" fmla="*/ 23741 h 47482"/>
                <a:gd name="connsiteX2" fmla="*/ 23741 w 47482"/>
                <a:gd name="connsiteY2" fmla="*/ 0 h 47482"/>
                <a:gd name="connsiteX3" fmla="*/ 0 w 47482"/>
                <a:gd name="connsiteY3" fmla="*/ 23741 h 47482"/>
                <a:gd name="connsiteX4" fmla="*/ 23741 w 47482"/>
                <a:gd name="connsiteY4" fmla="*/ 47482 h 47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482" h="47482">
                  <a:moveTo>
                    <a:pt x="23741" y="47482"/>
                  </a:moveTo>
                  <a:cubicBezTo>
                    <a:pt x="37194" y="47482"/>
                    <a:pt x="47482" y="37194"/>
                    <a:pt x="47482" y="23741"/>
                  </a:cubicBezTo>
                  <a:cubicBezTo>
                    <a:pt x="47482" y="10288"/>
                    <a:pt x="37194" y="0"/>
                    <a:pt x="23741" y="0"/>
                  </a:cubicBezTo>
                  <a:cubicBezTo>
                    <a:pt x="10288" y="0"/>
                    <a:pt x="0" y="10288"/>
                    <a:pt x="0" y="23741"/>
                  </a:cubicBezTo>
                  <a:cubicBezTo>
                    <a:pt x="0" y="37194"/>
                    <a:pt x="10288" y="47482"/>
                    <a:pt x="23741" y="4748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F9EF235-E11B-455B-877E-1E608228A20D}"/>
                </a:ext>
              </a:extLst>
            </p:cNvPr>
            <p:cNvSpPr/>
            <p:nvPr/>
          </p:nvSpPr>
          <p:spPr>
            <a:xfrm>
              <a:off x="5562617" y="1012949"/>
              <a:ext cx="47482" cy="47482"/>
            </a:xfrm>
            <a:custGeom>
              <a:avLst/>
              <a:gdLst>
                <a:gd name="connsiteX0" fmla="*/ 23741 w 47482"/>
                <a:gd name="connsiteY0" fmla="*/ 47482 h 47482"/>
                <a:gd name="connsiteX1" fmla="*/ 47482 w 47482"/>
                <a:gd name="connsiteY1" fmla="*/ 23741 h 47482"/>
                <a:gd name="connsiteX2" fmla="*/ 23741 w 47482"/>
                <a:gd name="connsiteY2" fmla="*/ 0 h 47482"/>
                <a:gd name="connsiteX3" fmla="*/ 0 w 47482"/>
                <a:gd name="connsiteY3" fmla="*/ 23741 h 47482"/>
                <a:gd name="connsiteX4" fmla="*/ 23741 w 47482"/>
                <a:gd name="connsiteY4" fmla="*/ 47482 h 47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482" h="47482">
                  <a:moveTo>
                    <a:pt x="23741" y="47482"/>
                  </a:moveTo>
                  <a:cubicBezTo>
                    <a:pt x="37194" y="47482"/>
                    <a:pt x="47482" y="37194"/>
                    <a:pt x="47482" y="23741"/>
                  </a:cubicBezTo>
                  <a:cubicBezTo>
                    <a:pt x="47482" y="10288"/>
                    <a:pt x="37194" y="0"/>
                    <a:pt x="23741" y="0"/>
                  </a:cubicBezTo>
                  <a:cubicBezTo>
                    <a:pt x="10288" y="0"/>
                    <a:pt x="0" y="10288"/>
                    <a:pt x="0" y="23741"/>
                  </a:cubicBezTo>
                  <a:cubicBezTo>
                    <a:pt x="0" y="37194"/>
                    <a:pt x="10288" y="47482"/>
                    <a:pt x="23741" y="4748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0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442619" y="857049"/>
            <a:ext cx="470864" cy="345828"/>
            <a:chOff x="6442619" y="857049"/>
            <a:chExt cx="470864" cy="345828"/>
          </a:xfrm>
          <a:solidFill>
            <a:srgbClr val="000000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77A97C9-919B-4688-B2E8-E0327B45C700}"/>
                </a:ext>
              </a:extLst>
            </p:cNvPr>
            <p:cNvSpPr/>
            <p:nvPr/>
          </p:nvSpPr>
          <p:spPr>
            <a:xfrm>
              <a:off x="6442619" y="857049"/>
              <a:ext cx="470864" cy="345828"/>
            </a:xfrm>
            <a:custGeom>
              <a:avLst/>
              <a:gdLst>
                <a:gd name="connsiteX0" fmla="*/ 458994 w 470864"/>
                <a:gd name="connsiteY0" fmla="*/ 0 h 345828"/>
                <a:gd name="connsiteX1" fmla="*/ 11871 w 470864"/>
                <a:gd name="connsiteY1" fmla="*/ 0 h 345828"/>
                <a:gd name="connsiteX2" fmla="*/ 0 w 470864"/>
                <a:gd name="connsiteY2" fmla="*/ 11871 h 345828"/>
                <a:gd name="connsiteX3" fmla="*/ 0 w 470864"/>
                <a:gd name="connsiteY3" fmla="*/ 333958 h 345828"/>
                <a:gd name="connsiteX4" fmla="*/ 11871 w 470864"/>
                <a:gd name="connsiteY4" fmla="*/ 345828 h 345828"/>
                <a:gd name="connsiteX5" fmla="*/ 15827 w 470864"/>
                <a:gd name="connsiteY5" fmla="*/ 345828 h 345828"/>
                <a:gd name="connsiteX6" fmla="*/ 17410 w 470864"/>
                <a:gd name="connsiteY6" fmla="*/ 345828 h 345828"/>
                <a:gd name="connsiteX7" fmla="*/ 234246 w 470864"/>
                <a:gd name="connsiteY7" fmla="*/ 345828 h 345828"/>
                <a:gd name="connsiteX8" fmla="*/ 235037 w 470864"/>
                <a:gd name="connsiteY8" fmla="*/ 345828 h 345828"/>
                <a:gd name="connsiteX9" fmla="*/ 235037 w 470864"/>
                <a:gd name="connsiteY9" fmla="*/ 345828 h 345828"/>
                <a:gd name="connsiteX10" fmla="*/ 235037 w 470864"/>
                <a:gd name="connsiteY10" fmla="*/ 345828 h 345828"/>
                <a:gd name="connsiteX11" fmla="*/ 235828 w 470864"/>
                <a:gd name="connsiteY11" fmla="*/ 345828 h 345828"/>
                <a:gd name="connsiteX12" fmla="*/ 453454 w 470864"/>
                <a:gd name="connsiteY12" fmla="*/ 345828 h 345828"/>
                <a:gd name="connsiteX13" fmla="*/ 454246 w 470864"/>
                <a:gd name="connsiteY13" fmla="*/ 345828 h 345828"/>
                <a:gd name="connsiteX14" fmla="*/ 455037 w 470864"/>
                <a:gd name="connsiteY14" fmla="*/ 345828 h 345828"/>
                <a:gd name="connsiteX15" fmla="*/ 458994 w 470864"/>
                <a:gd name="connsiteY15" fmla="*/ 345828 h 345828"/>
                <a:gd name="connsiteX16" fmla="*/ 470865 w 470864"/>
                <a:gd name="connsiteY16" fmla="*/ 333958 h 345828"/>
                <a:gd name="connsiteX17" fmla="*/ 470865 w 470864"/>
                <a:gd name="connsiteY17" fmla="*/ 11871 h 345828"/>
                <a:gd name="connsiteX18" fmla="*/ 458994 w 470864"/>
                <a:gd name="connsiteY18" fmla="*/ 0 h 345828"/>
                <a:gd name="connsiteX19" fmla="*/ 447124 w 470864"/>
                <a:gd name="connsiteY19" fmla="*/ 23741 h 345828"/>
                <a:gd name="connsiteX20" fmla="*/ 447124 w 470864"/>
                <a:gd name="connsiteY20" fmla="*/ 302303 h 345828"/>
                <a:gd name="connsiteX21" fmla="*/ 354533 w 470864"/>
                <a:gd name="connsiteY21" fmla="*/ 166188 h 345828"/>
                <a:gd name="connsiteX22" fmla="*/ 345037 w 470864"/>
                <a:gd name="connsiteY22" fmla="*/ 160648 h 345828"/>
                <a:gd name="connsiteX23" fmla="*/ 335541 w 470864"/>
                <a:gd name="connsiteY23" fmla="*/ 166188 h 345828"/>
                <a:gd name="connsiteX24" fmla="*/ 235828 w 470864"/>
                <a:gd name="connsiteY24" fmla="*/ 312591 h 345828"/>
                <a:gd name="connsiteX25" fmla="*/ 136116 w 470864"/>
                <a:gd name="connsiteY25" fmla="*/ 165396 h 345828"/>
                <a:gd name="connsiteX26" fmla="*/ 116331 w 470864"/>
                <a:gd name="connsiteY26" fmla="*/ 165396 h 345828"/>
                <a:gd name="connsiteX27" fmla="*/ 23741 w 470864"/>
                <a:gd name="connsiteY27" fmla="*/ 301512 h 345828"/>
                <a:gd name="connsiteX28" fmla="*/ 23741 w 470864"/>
                <a:gd name="connsiteY28" fmla="*/ 23741 h 345828"/>
                <a:gd name="connsiteX29" fmla="*/ 447124 w 470864"/>
                <a:gd name="connsiteY29" fmla="*/ 23741 h 345828"/>
                <a:gd name="connsiteX30" fmla="*/ 432088 w 470864"/>
                <a:gd name="connsiteY30" fmla="*/ 321296 h 345828"/>
                <a:gd name="connsiteX31" fmla="*/ 257987 w 470864"/>
                <a:gd name="connsiteY31" fmla="*/ 321296 h 345828"/>
                <a:gd name="connsiteX32" fmla="*/ 345037 w 470864"/>
                <a:gd name="connsiteY32" fmla="*/ 193094 h 345828"/>
                <a:gd name="connsiteX33" fmla="*/ 432088 w 470864"/>
                <a:gd name="connsiteY33" fmla="*/ 321296 h 345828"/>
                <a:gd name="connsiteX34" fmla="*/ 212878 w 470864"/>
                <a:gd name="connsiteY34" fmla="*/ 321296 h 345828"/>
                <a:gd name="connsiteX35" fmla="*/ 38777 w 470864"/>
                <a:gd name="connsiteY35" fmla="*/ 321296 h 345828"/>
                <a:gd name="connsiteX36" fmla="*/ 125828 w 470864"/>
                <a:gd name="connsiteY36" fmla="*/ 193094 h 345828"/>
                <a:gd name="connsiteX37" fmla="*/ 212878 w 470864"/>
                <a:gd name="connsiteY37" fmla="*/ 321296 h 3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0864" h="345828">
                  <a:moveTo>
                    <a:pt x="458994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lnTo>
                    <a:pt x="0" y="333958"/>
                  </a:lnTo>
                  <a:cubicBezTo>
                    <a:pt x="0" y="340289"/>
                    <a:pt x="5540" y="345828"/>
                    <a:pt x="11871" y="345828"/>
                  </a:cubicBezTo>
                  <a:lnTo>
                    <a:pt x="15827" y="345828"/>
                  </a:lnTo>
                  <a:cubicBezTo>
                    <a:pt x="16619" y="345828"/>
                    <a:pt x="16619" y="345828"/>
                    <a:pt x="17410" y="345828"/>
                  </a:cubicBezTo>
                  <a:lnTo>
                    <a:pt x="234246" y="345828"/>
                  </a:lnTo>
                  <a:cubicBezTo>
                    <a:pt x="234246" y="345828"/>
                    <a:pt x="235037" y="345828"/>
                    <a:pt x="235037" y="345828"/>
                  </a:cubicBezTo>
                  <a:cubicBezTo>
                    <a:pt x="235037" y="345828"/>
                    <a:pt x="235037" y="345828"/>
                    <a:pt x="235037" y="345828"/>
                  </a:cubicBezTo>
                  <a:cubicBezTo>
                    <a:pt x="235037" y="345828"/>
                    <a:pt x="235037" y="345828"/>
                    <a:pt x="235037" y="345828"/>
                  </a:cubicBezTo>
                  <a:cubicBezTo>
                    <a:pt x="235037" y="345828"/>
                    <a:pt x="235828" y="345828"/>
                    <a:pt x="235828" y="345828"/>
                  </a:cubicBezTo>
                  <a:lnTo>
                    <a:pt x="453454" y="345828"/>
                  </a:lnTo>
                  <a:cubicBezTo>
                    <a:pt x="453454" y="345828"/>
                    <a:pt x="454246" y="345828"/>
                    <a:pt x="454246" y="345828"/>
                  </a:cubicBezTo>
                  <a:cubicBezTo>
                    <a:pt x="454246" y="345828"/>
                    <a:pt x="454246" y="345828"/>
                    <a:pt x="455037" y="345828"/>
                  </a:cubicBezTo>
                  <a:lnTo>
                    <a:pt x="458994" y="345828"/>
                  </a:lnTo>
                  <a:cubicBezTo>
                    <a:pt x="465325" y="345828"/>
                    <a:pt x="470865" y="340289"/>
                    <a:pt x="470865" y="333958"/>
                  </a:cubicBezTo>
                  <a:lnTo>
                    <a:pt x="470865" y="11871"/>
                  </a:lnTo>
                  <a:cubicBezTo>
                    <a:pt x="470865" y="4748"/>
                    <a:pt x="465325" y="0"/>
                    <a:pt x="458994" y="0"/>
                  </a:cubicBezTo>
                  <a:close/>
                  <a:moveTo>
                    <a:pt x="447124" y="23741"/>
                  </a:moveTo>
                  <a:lnTo>
                    <a:pt x="447124" y="302303"/>
                  </a:lnTo>
                  <a:lnTo>
                    <a:pt x="354533" y="166188"/>
                  </a:lnTo>
                  <a:cubicBezTo>
                    <a:pt x="352159" y="163022"/>
                    <a:pt x="348994" y="160648"/>
                    <a:pt x="345037" y="160648"/>
                  </a:cubicBezTo>
                  <a:cubicBezTo>
                    <a:pt x="341080" y="160648"/>
                    <a:pt x="337124" y="162231"/>
                    <a:pt x="335541" y="166188"/>
                  </a:cubicBezTo>
                  <a:lnTo>
                    <a:pt x="235828" y="312591"/>
                  </a:lnTo>
                  <a:lnTo>
                    <a:pt x="136116" y="165396"/>
                  </a:lnTo>
                  <a:cubicBezTo>
                    <a:pt x="131368" y="159065"/>
                    <a:pt x="121079" y="159065"/>
                    <a:pt x="116331" y="165396"/>
                  </a:cubicBezTo>
                  <a:lnTo>
                    <a:pt x="23741" y="301512"/>
                  </a:lnTo>
                  <a:lnTo>
                    <a:pt x="23741" y="23741"/>
                  </a:lnTo>
                  <a:lnTo>
                    <a:pt x="447124" y="23741"/>
                  </a:lnTo>
                  <a:close/>
                  <a:moveTo>
                    <a:pt x="432088" y="321296"/>
                  </a:moveTo>
                  <a:lnTo>
                    <a:pt x="257987" y="321296"/>
                  </a:lnTo>
                  <a:lnTo>
                    <a:pt x="345037" y="193094"/>
                  </a:lnTo>
                  <a:lnTo>
                    <a:pt x="432088" y="321296"/>
                  </a:lnTo>
                  <a:close/>
                  <a:moveTo>
                    <a:pt x="212878" y="321296"/>
                  </a:moveTo>
                  <a:lnTo>
                    <a:pt x="38777" y="321296"/>
                  </a:lnTo>
                  <a:lnTo>
                    <a:pt x="125828" y="193094"/>
                  </a:lnTo>
                  <a:lnTo>
                    <a:pt x="212878" y="321296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76721C-8915-4393-9803-7BB5BECF7C13}"/>
                </a:ext>
              </a:extLst>
            </p:cNvPr>
            <p:cNvSpPr/>
            <p:nvPr/>
          </p:nvSpPr>
          <p:spPr>
            <a:xfrm>
              <a:off x="6614346" y="913236"/>
              <a:ext cx="128201" cy="128201"/>
            </a:xfrm>
            <a:custGeom>
              <a:avLst/>
              <a:gdLst>
                <a:gd name="connsiteX0" fmla="*/ 64101 w 128201"/>
                <a:gd name="connsiteY0" fmla="*/ 128202 h 128201"/>
                <a:gd name="connsiteX1" fmla="*/ 128202 w 128201"/>
                <a:gd name="connsiteY1" fmla="*/ 64101 h 128201"/>
                <a:gd name="connsiteX2" fmla="*/ 64101 w 128201"/>
                <a:gd name="connsiteY2" fmla="*/ 0 h 128201"/>
                <a:gd name="connsiteX3" fmla="*/ 0 w 128201"/>
                <a:gd name="connsiteY3" fmla="*/ 64101 h 128201"/>
                <a:gd name="connsiteX4" fmla="*/ 64101 w 128201"/>
                <a:gd name="connsiteY4" fmla="*/ 128202 h 128201"/>
                <a:gd name="connsiteX5" fmla="*/ 64101 w 128201"/>
                <a:gd name="connsiteY5" fmla="*/ 23741 h 128201"/>
                <a:gd name="connsiteX6" fmla="*/ 104461 w 128201"/>
                <a:gd name="connsiteY6" fmla="*/ 64101 h 128201"/>
                <a:gd name="connsiteX7" fmla="*/ 64101 w 128201"/>
                <a:gd name="connsiteY7" fmla="*/ 104461 h 128201"/>
                <a:gd name="connsiteX8" fmla="*/ 23741 w 128201"/>
                <a:gd name="connsiteY8" fmla="*/ 64101 h 128201"/>
                <a:gd name="connsiteX9" fmla="*/ 64101 w 128201"/>
                <a:gd name="connsiteY9" fmla="*/ 23741 h 128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201" h="128201">
                  <a:moveTo>
                    <a:pt x="64101" y="128202"/>
                  </a:moveTo>
                  <a:cubicBezTo>
                    <a:pt x="99712" y="128202"/>
                    <a:pt x="128202" y="99713"/>
                    <a:pt x="128202" y="64101"/>
                  </a:cubicBezTo>
                  <a:cubicBezTo>
                    <a:pt x="128202" y="28489"/>
                    <a:pt x="99712" y="0"/>
                    <a:pt x="64101" y="0"/>
                  </a:cubicBezTo>
                  <a:cubicBezTo>
                    <a:pt x="28489" y="0"/>
                    <a:pt x="0" y="28489"/>
                    <a:pt x="0" y="64101"/>
                  </a:cubicBezTo>
                  <a:cubicBezTo>
                    <a:pt x="0" y="99713"/>
                    <a:pt x="28489" y="128202"/>
                    <a:pt x="64101" y="128202"/>
                  </a:cubicBezTo>
                  <a:close/>
                  <a:moveTo>
                    <a:pt x="64101" y="23741"/>
                  </a:moveTo>
                  <a:cubicBezTo>
                    <a:pt x="86259" y="23741"/>
                    <a:pt x="104461" y="41943"/>
                    <a:pt x="104461" y="64101"/>
                  </a:cubicBezTo>
                  <a:cubicBezTo>
                    <a:pt x="104461" y="86259"/>
                    <a:pt x="86259" y="104461"/>
                    <a:pt x="64101" y="104461"/>
                  </a:cubicBezTo>
                  <a:cubicBezTo>
                    <a:pt x="41942" y="104461"/>
                    <a:pt x="23741" y="86259"/>
                    <a:pt x="23741" y="64101"/>
                  </a:cubicBezTo>
                  <a:cubicBezTo>
                    <a:pt x="23741" y="41943"/>
                    <a:pt x="41151" y="23741"/>
                    <a:pt x="64101" y="2374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11074502" y="857049"/>
            <a:ext cx="470864" cy="345828"/>
            <a:chOff x="11074502" y="857049"/>
            <a:chExt cx="470864" cy="345828"/>
          </a:xfrm>
          <a:solidFill>
            <a:srgbClr val="000000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291F18D-01F6-46B1-A01E-840DED996315}"/>
                </a:ext>
              </a:extLst>
            </p:cNvPr>
            <p:cNvSpPr/>
            <p:nvPr/>
          </p:nvSpPr>
          <p:spPr>
            <a:xfrm>
              <a:off x="11074502" y="857049"/>
              <a:ext cx="470864" cy="345828"/>
            </a:xfrm>
            <a:custGeom>
              <a:avLst/>
              <a:gdLst>
                <a:gd name="connsiteX0" fmla="*/ 458994 w 470864"/>
                <a:gd name="connsiteY0" fmla="*/ 0 h 345828"/>
                <a:gd name="connsiteX1" fmla="*/ 11871 w 470864"/>
                <a:gd name="connsiteY1" fmla="*/ 0 h 345828"/>
                <a:gd name="connsiteX2" fmla="*/ 0 w 470864"/>
                <a:gd name="connsiteY2" fmla="*/ 11871 h 345828"/>
                <a:gd name="connsiteX3" fmla="*/ 0 w 470864"/>
                <a:gd name="connsiteY3" fmla="*/ 333958 h 345828"/>
                <a:gd name="connsiteX4" fmla="*/ 11871 w 470864"/>
                <a:gd name="connsiteY4" fmla="*/ 345828 h 345828"/>
                <a:gd name="connsiteX5" fmla="*/ 458994 w 470864"/>
                <a:gd name="connsiteY5" fmla="*/ 345828 h 345828"/>
                <a:gd name="connsiteX6" fmla="*/ 470865 w 470864"/>
                <a:gd name="connsiteY6" fmla="*/ 333958 h 345828"/>
                <a:gd name="connsiteX7" fmla="*/ 470865 w 470864"/>
                <a:gd name="connsiteY7" fmla="*/ 11871 h 345828"/>
                <a:gd name="connsiteX8" fmla="*/ 458994 w 470864"/>
                <a:gd name="connsiteY8" fmla="*/ 0 h 345828"/>
                <a:gd name="connsiteX9" fmla="*/ 447124 w 470864"/>
                <a:gd name="connsiteY9" fmla="*/ 23741 h 345828"/>
                <a:gd name="connsiteX10" fmla="*/ 447124 w 470864"/>
                <a:gd name="connsiteY10" fmla="*/ 246116 h 345828"/>
                <a:gd name="connsiteX11" fmla="*/ 386980 w 470864"/>
                <a:gd name="connsiteY11" fmla="*/ 191511 h 345828"/>
                <a:gd name="connsiteX12" fmla="*/ 371943 w 470864"/>
                <a:gd name="connsiteY12" fmla="*/ 190720 h 345828"/>
                <a:gd name="connsiteX13" fmla="*/ 296763 w 470864"/>
                <a:gd name="connsiteY13" fmla="*/ 246907 h 345828"/>
                <a:gd name="connsiteX14" fmla="*/ 148778 w 470864"/>
                <a:gd name="connsiteY14" fmla="*/ 113957 h 345828"/>
                <a:gd name="connsiteX15" fmla="*/ 135324 w 470864"/>
                <a:gd name="connsiteY15" fmla="*/ 112374 h 345828"/>
                <a:gd name="connsiteX16" fmla="*/ 23741 w 470864"/>
                <a:gd name="connsiteY16" fmla="*/ 175684 h 345828"/>
                <a:gd name="connsiteX17" fmla="*/ 23741 w 470864"/>
                <a:gd name="connsiteY17" fmla="*/ 23741 h 345828"/>
                <a:gd name="connsiteX18" fmla="*/ 447124 w 470864"/>
                <a:gd name="connsiteY18" fmla="*/ 23741 h 345828"/>
                <a:gd name="connsiteX19" fmla="*/ 23741 w 470864"/>
                <a:gd name="connsiteY19" fmla="*/ 321296 h 345828"/>
                <a:gd name="connsiteX20" fmla="*/ 23741 w 470864"/>
                <a:gd name="connsiteY20" fmla="*/ 203382 h 345828"/>
                <a:gd name="connsiteX21" fmla="*/ 139281 w 470864"/>
                <a:gd name="connsiteY21" fmla="*/ 137698 h 345828"/>
                <a:gd name="connsiteX22" fmla="*/ 288059 w 470864"/>
                <a:gd name="connsiteY22" fmla="*/ 271440 h 345828"/>
                <a:gd name="connsiteX23" fmla="*/ 303095 w 470864"/>
                <a:gd name="connsiteY23" fmla="*/ 272231 h 345828"/>
                <a:gd name="connsiteX24" fmla="*/ 377484 w 470864"/>
                <a:gd name="connsiteY24" fmla="*/ 216044 h 345828"/>
                <a:gd name="connsiteX25" fmla="*/ 446332 w 470864"/>
                <a:gd name="connsiteY25" fmla="*/ 279353 h 345828"/>
                <a:gd name="connsiteX26" fmla="*/ 446332 w 470864"/>
                <a:gd name="connsiteY26" fmla="*/ 322879 h 345828"/>
                <a:gd name="connsiteX27" fmla="*/ 23741 w 470864"/>
                <a:gd name="connsiteY27" fmla="*/ 322879 h 3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0864" h="345828">
                  <a:moveTo>
                    <a:pt x="458994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lnTo>
                    <a:pt x="0" y="333958"/>
                  </a:lnTo>
                  <a:cubicBezTo>
                    <a:pt x="0" y="340289"/>
                    <a:pt x="5540" y="345828"/>
                    <a:pt x="11871" y="345828"/>
                  </a:cubicBezTo>
                  <a:lnTo>
                    <a:pt x="458994" y="345828"/>
                  </a:lnTo>
                  <a:cubicBezTo>
                    <a:pt x="465325" y="345828"/>
                    <a:pt x="470865" y="340289"/>
                    <a:pt x="470865" y="333958"/>
                  </a:cubicBezTo>
                  <a:lnTo>
                    <a:pt x="470865" y="11871"/>
                  </a:lnTo>
                  <a:cubicBezTo>
                    <a:pt x="470865" y="4748"/>
                    <a:pt x="465325" y="0"/>
                    <a:pt x="458994" y="0"/>
                  </a:cubicBezTo>
                  <a:close/>
                  <a:moveTo>
                    <a:pt x="447124" y="23741"/>
                  </a:moveTo>
                  <a:lnTo>
                    <a:pt x="447124" y="246116"/>
                  </a:lnTo>
                  <a:lnTo>
                    <a:pt x="386980" y="191511"/>
                  </a:lnTo>
                  <a:cubicBezTo>
                    <a:pt x="383023" y="187554"/>
                    <a:pt x="376692" y="187554"/>
                    <a:pt x="371943" y="190720"/>
                  </a:cubicBezTo>
                  <a:lnTo>
                    <a:pt x="296763" y="246907"/>
                  </a:lnTo>
                  <a:lnTo>
                    <a:pt x="148778" y="113957"/>
                  </a:lnTo>
                  <a:cubicBezTo>
                    <a:pt x="144821" y="110792"/>
                    <a:pt x="139281" y="110000"/>
                    <a:pt x="135324" y="112374"/>
                  </a:cubicBezTo>
                  <a:lnTo>
                    <a:pt x="23741" y="175684"/>
                  </a:lnTo>
                  <a:lnTo>
                    <a:pt x="23741" y="23741"/>
                  </a:lnTo>
                  <a:lnTo>
                    <a:pt x="447124" y="23741"/>
                  </a:lnTo>
                  <a:close/>
                  <a:moveTo>
                    <a:pt x="23741" y="321296"/>
                  </a:moveTo>
                  <a:lnTo>
                    <a:pt x="23741" y="203382"/>
                  </a:lnTo>
                  <a:lnTo>
                    <a:pt x="139281" y="137698"/>
                  </a:lnTo>
                  <a:lnTo>
                    <a:pt x="288059" y="271440"/>
                  </a:lnTo>
                  <a:cubicBezTo>
                    <a:pt x="292015" y="275396"/>
                    <a:pt x="298347" y="275396"/>
                    <a:pt x="303095" y="272231"/>
                  </a:cubicBezTo>
                  <a:lnTo>
                    <a:pt x="377484" y="216044"/>
                  </a:lnTo>
                  <a:lnTo>
                    <a:pt x="446332" y="279353"/>
                  </a:lnTo>
                  <a:lnTo>
                    <a:pt x="446332" y="322879"/>
                  </a:lnTo>
                  <a:lnTo>
                    <a:pt x="23741" y="322879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A779263-3D66-4FC9-BD04-D0DFA51E22D5}"/>
                </a:ext>
              </a:extLst>
            </p:cNvPr>
            <p:cNvSpPr/>
            <p:nvPr/>
          </p:nvSpPr>
          <p:spPr>
            <a:xfrm>
              <a:off x="11357813" y="910071"/>
              <a:ext cx="104460" cy="104460"/>
            </a:xfrm>
            <a:custGeom>
              <a:avLst/>
              <a:gdLst>
                <a:gd name="connsiteX0" fmla="*/ 52230 w 104460"/>
                <a:gd name="connsiteY0" fmla="*/ 104461 h 104460"/>
                <a:gd name="connsiteX1" fmla="*/ 104460 w 104460"/>
                <a:gd name="connsiteY1" fmla="*/ 52230 h 104460"/>
                <a:gd name="connsiteX2" fmla="*/ 52230 w 104460"/>
                <a:gd name="connsiteY2" fmla="*/ 0 h 104460"/>
                <a:gd name="connsiteX3" fmla="*/ 0 w 104460"/>
                <a:gd name="connsiteY3" fmla="*/ 52230 h 104460"/>
                <a:gd name="connsiteX4" fmla="*/ 52230 w 104460"/>
                <a:gd name="connsiteY4" fmla="*/ 104461 h 104460"/>
                <a:gd name="connsiteX5" fmla="*/ 52230 w 104460"/>
                <a:gd name="connsiteY5" fmla="*/ 22950 h 104460"/>
                <a:gd name="connsiteX6" fmla="*/ 80719 w 104460"/>
                <a:gd name="connsiteY6" fmla="*/ 51439 h 104460"/>
                <a:gd name="connsiteX7" fmla="*/ 52230 w 104460"/>
                <a:gd name="connsiteY7" fmla="*/ 79928 h 104460"/>
                <a:gd name="connsiteX8" fmla="*/ 23741 w 104460"/>
                <a:gd name="connsiteY8" fmla="*/ 51439 h 104460"/>
                <a:gd name="connsiteX9" fmla="*/ 52230 w 104460"/>
                <a:gd name="connsiteY9" fmla="*/ 22950 h 10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460" h="104460">
                  <a:moveTo>
                    <a:pt x="52230" y="104461"/>
                  </a:moveTo>
                  <a:cubicBezTo>
                    <a:pt x="81510" y="104461"/>
                    <a:pt x="104460" y="80720"/>
                    <a:pt x="104460" y="52230"/>
                  </a:cubicBezTo>
                  <a:cubicBezTo>
                    <a:pt x="104460" y="23741"/>
                    <a:pt x="80719" y="0"/>
                    <a:pt x="52230" y="0"/>
                  </a:cubicBezTo>
                  <a:cubicBezTo>
                    <a:pt x="23741" y="0"/>
                    <a:pt x="0" y="23741"/>
                    <a:pt x="0" y="52230"/>
                  </a:cubicBezTo>
                  <a:cubicBezTo>
                    <a:pt x="0" y="80720"/>
                    <a:pt x="22950" y="104461"/>
                    <a:pt x="52230" y="104461"/>
                  </a:cubicBezTo>
                  <a:close/>
                  <a:moveTo>
                    <a:pt x="52230" y="22950"/>
                  </a:moveTo>
                  <a:cubicBezTo>
                    <a:pt x="68058" y="22950"/>
                    <a:pt x="80719" y="35612"/>
                    <a:pt x="80719" y="51439"/>
                  </a:cubicBezTo>
                  <a:cubicBezTo>
                    <a:pt x="80719" y="67266"/>
                    <a:pt x="68058" y="79928"/>
                    <a:pt x="52230" y="79928"/>
                  </a:cubicBezTo>
                  <a:cubicBezTo>
                    <a:pt x="36403" y="79928"/>
                    <a:pt x="23741" y="67266"/>
                    <a:pt x="23741" y="51439"/>
                  </a:cubicBezTo>
                  <a:cubicBezTo>
                    <a:pt x="23741" y="35612"/>
                    <a:pt x="36403" y="22950"/>
                    <a:pt x="52230" y="2295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6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7606723" y="861006"/>
            <a:ext cx="458202" cy="337123"/>
            <a:chOff x="7606723" y="861006"/>
            <a:chExt cx="458202" cy="337123"/>
          </a:xfrm>
          <a:solidFill>
            <a:srgbClr val="000000"/>
          </a:solidFill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CE9B26F-C686-46C7-9A46-B32F27F39596}"/>
                </a:ext>
              </a:extLst>
            </p:cNvPr>
            <p:cNvSpPr/>
            <p:nvPr/>
          </p:nvSpPr>
          <p:spPr>
            <a:xfrm>
              <a:off x="7606723" y="861006"/>
              <a:ext cx="458202" cy="337123"/>
            </a:xfrm>
            <a:custGeom>
              <a:avLst/>
              <a:gdLst>
                <a:gd name="connsiteX0" fmla="*/ 446332 w 458202"/>
                <a:gd name="connsiteY0" fmla="*/ 0 h 337123"/>
                <a:gd name="connsiteX1" fmla="*/ 11871 w 458202"/>
                <a:gd name="connsiteY1" fmla="*/ 0 h 337123"/>
                <a:gd name="connsiteX2" fmla="*/ 0 w 458202"/>
                <a:gd name="connsiteY2" fmla="*/ 11871 h 337123"/>
                <a:gd name="connsiteX3" fmla="*/ 0 w 458202"/>
                <a:gd name="connsiteY3" fmla="*/ 325253 h 337123"/>
                <a:gd name="connsiteX4" fmla="*/ 11871 w 458202"/>
                <a:gd name="connsiteY4" fmla="*/ 337123 h 337123"/>
                <a:gd name="connsiteX5" fmla="*/ 446332 w 458202"/>
                <a:gd name="connsiteY5" fmla="*/ 337123 h 337123"/>
                <a:gd name="connsiteX6" fmla="*/ 458202 w 458202"/>
                <a:gd name="connsiteY6" fmla="*/ 325253 h 337123"/>
                <a:gd name="connsiteX7" fmla="*/ 458202 w 458202"/>
                <a:gd name="connsiteY7" fmla="*/ 11871 h 337123"/>
                <a:gd name="connsiteX8" fmla="*/ 446332 w 458202"/>
                <a:gd name="connsiteY8" fmla="*/ 0 h 337123"/>
                <a:gd name="connsiteX9" fmla="*/ 434461 w 458202"/>
                <a:gd name="connsiteY9" fmla="*/ 23741 h 337123"/>
                <a:gd name="connsiteX10" fmla="*/ 434461 w 458202"/>
                <a:gd name="connsiteY10" fmla="*/ 97338 h 337123"/>
                <a:gd name="connsiteX11" fmla="*/ 23741 w 458202"/>
                <a:gd name="connsiteY11" fmla="*/ 97338 h 337123"/>
                <a:gd name="connsiteX12" fmla="*/ 23741 w 458202"/>
                <a:gd name="connsiteY12" fmla="*/ 23741 h 337123"/>
                <a:gd name="connsiteX13" fmla="*/ 434461 w 458202"/>
                <a:gd name="connsiteY13" fmla="*/ 23741 h 337123"/>
                <a:gd name="connsiteX14" fmla="*/ 23741 w 458202"/>
                <a:gd name="connsiteY14" fmla="*/ 313382 h 337123"/>
                <a:gd name="connsiteX15" fmla="*/ 23741 w 458202"/>
                <a:gd name="connsiteY15" fmla="*/ 121079 h 337123"/>
                <a:gd name="connsiteX16" fmla="*/ 434461 w 458202"/>
                <a:gd name="connsiteY16" fmla="*/ 121079 h 337123"/>
                <a:gd name="connsiteX17" fmla="*/ 434461 w 458202"/>
                <a:gd name="connsiteY17" fmla="*/ 313382 h 337123"/>
                <a:gd name="connsiteX18" fmla="*/ 23741 w 458202"/>
                <a:gd name="connsiteY18" fmla="*/ 313382 h 33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8202" h="337123">
                  <a:moveTo>
                    <a:pt x="446332" y="0"/>
                  </a:moveTo>
                  <a:lnTo>
                    <a:pt x="11871" y="0"/>
                  </a:lnTo>
                  <a:cubicBezTo>
                    <a:pt x="5539" y="0"/>
                    <a:pt x="0" y="5540"/>
                    <a:pt x="0" y="11871"/>
                  </a:cubicBezTo>
                  <a:lnTo>
                    <a:pt x="0" y="325253"/>
                  </a:lnTo>
                  <a:cubicBezTo>
                    <a:pt x="0" y="331584"/>
                    <a:pt x="5539" y="337123"/>
                    <a:pt x="11871" y="337123"/>
                  </a:cubicBezTo>
                  <a:lnTo>
                    <a:pt x="446332" y="337123"/>
                  </a:lnTo>
                  <a:cubicBezTo>
                    <a:pt x="452663" y="337123"/>
                    <a:pt x="458202" y="331584"/>
                    <a:pt x="458202" y="325253"/>
                  </a:cubicBezTo>
                  <a:lnTo>
                    <a:pt x="458202" y="11871"/>
                  </a:lnTo>
                  <a:cubicBezTo>
                    <a:pt x="458202" y="5540"/>
                    <a:pt x="453454" y="0"/>
                    <a:pt x="446332" y="0"/>
                  </a:cubicBezTo>
                  <a:close/>
                  <a:moveTo>
                    <a:pt x="434461" y="23741"/>
                  </a:moveTo>
                  <a:lnTo>
                    <a:pt x="434461" y="97338"/>
                  </a:lnTo>
                  <a:lnTo>
                    <a:pt x="23741" y="97338"/>
                  </a:lnTo>
                  <a:lnTo>
                    <a:pt x="23741" y="23741"/>
                  </a:lnTo>
                  <a:lnTo>
                    <a:pt x="434461" y="23741"/>
                  </a:lnTo>
                  <a:close/>
                  <a:moveTo>
                    <a:pt x="23741" y="313382"/>
                  </a:moveTo>
                  <a:lnTo>
                    <a:pt x="23741" y="121079"/>
                  </a:lnTo>
                  <a:lnTo>
                    <a:pt x="434461" y="121079"/>
                  </a:lnTo>
                  <a:lnTo>
                    <a:pt x="434461" y="313382"/>
                  </a:lnTo>
                  <a:lnTo>
                    <a:pt x="23741" y="313382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115D37-1009-4E54-BCB9-03BDD5DA98DD}"/>
                </a:ext>
              </a:extLst>
            </p:cNvPr>
            <p:cNvSpPr/>
            <p:nvPr/>
          </p:nvSpPr>
          <p:spPr>
            <a:xfrm>
              <a:off x="7969170" y="906905"/>
              <a:ext cx="52230" cy="23741"/>
            </a:xfrm>
            <a:custGeom>
              <a:avLst/>
              <a:gdLst>
                <a:gd name="connsiteX0" fmla="*/ 11871 w 52230"/>
                <a:gd name="connsiteY0" fmla="*/ 23741 h 23741"/>
                <a:gd name="connsiteX1" fmla="*/ 40360 w 52230"/>
                <a:gd name="connsiteY1" fmla="*/ 23741 h 23741"/>
                <a:gd name="connsiteX2" fmla="*/ 52230 w 52230"/>
                <a:gd name="connsiteY2" fmla="*/ 11871 h 23741"/>
                <a:gd name="connsiteX3" fmla="*/ 40360 w 52230"/>
                <a:gd name="connsiteY3" fmla="*/ 0 h 23741"/>
                <a:gd name="connsiteX4" fmla="*/ 11871 w 52230"/>
                <a:gd name="connsiteY4" fmla="*/ 0 h 23741"/>
                <a:gd name="connsiteX5" fmla="*/ 0 w 52230"/>
                <a:gd name="connsiteY5" fmla="*/ 11871 h 23741"/>
                <a:gd name="connsiteX6" fmla="*/ 11871 w 52230"/>
                <a:gd name="connsiteY6" fmla="*/ 23741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30" h="23741">
                  <a:moveTo>
                    <a:pt x="11871" y="23741"/>
                  </a:moveTo>
                  <a:lnTo>
                    <a:pt x="40360" y="23741"/>
                  </a:lnTo>
                  <a:cubicBezTo>
                    <a:pt x="46690" y="23741"/>
                    <a:pt x="52230" y="18201"/>
                    <a:pt x="52230" y="11871"/>
                  </a:cubicBezTo>
                  <a:cubicBezTo>
                    <a:pt x="52230" y="5540"/>
                    <a:pt x="46690" y="0"/>
                    <a:pt x="40360" y="0"/>
                  </a:cubicBez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cubicBezTo>
                    <a:pt x="0" y="18201"/>
                    <a:pt x="5540" y="23741"/>
                    <a:pt x="11871" y="2374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84424F0-558C-40C3-BD02-E3A51C70182E}"/>
                </a:ext>
              </a:extLst>
            </p:cNvPr>
            <p:cNvSpPr/>
            <p:nvPr/>
          </p:nvSpPr>
          <p:spPr>
            <a:xfrm>
              <a:off x="7887659" y="906905"/>
              <a:ext cx="52230" cy="23741"/>
            </a:xfrm>
            <a:custGeom>
              <a:avLst/>
              <a:gdLst>
                <a:gd name="connsiteX0" fmla="*/ 11871 w 52230"/>
                <a:gd name="connsiteY0" fmla="*/ 23741 h 23741"/>
                <a:gd name="connsiteX1" fmla="*/ 40360 w 52230"/>
                <a:gd name="connsiteY1" fmla="*/ 23741 h 23741"/>
                <a:gd name="connsiteX2" fmla="*/ 52230 w 52230"/>
                <a:gd name="connsiteY2" fmla="*/ 11871 h 23741"/>
                <a:gd name="connsiteX3" fmla="*/ 40360 w 52230"/>
                <a:gd name="connsiteY3" fmla="*/ 0 h 23741"/>
                <a:gd name="connsiteX4" fmla="*/ 11871 w 52230"/>
                <a:gd name="connsiteY4" fmla="*/ 0 h 23741"/>
                <a:gd name="connsiteX5" fmla="*/ 0 w 52230"/>
                <a:gd name="connsiteY5" fmla="*/ 11871 h 23741"/>
                <a:gd name="connsiteX6" fmla="*/ 11871 w 52230"/>
                <a:gd name="connsiteY6" fmla="*/ 23741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30" h="23741">
                  <a:moveTo>
                    <a:pt x="11871" y="23741"/>
                  </a:moveTo>
                  <a:lnTo>
                    <a:pt x="40360" y="23741"/>
                  </a:lnTo>
                  <a:cubicBezTo>
                    <a:pt x="46690" y="23741"/>
                    <a:pt x="52230" y="18201"/>
                    <a:pt x="52230" y="11871"/>
                  </a:cubicBezTo>
                  <a:cubicBezTo>
                    <a:pt x="52230" y="5540"/>
                    <a:pt x="46690" y="0"/>
                    <a:pt x="40360" y="0"/>
                  </a:cubicBezTo>
                  <a:lnTo>
                    <a:pt x="11871" y="0"/>
                  </a:lnTo>
                  <a:cubicBezTo>
                    <a:pt x="5539" y="0"/>
                    <a:pt x="0" y="5540"/>
                    <a:pt x="0" y="11871"/>
                  </a:cubicBezTo>
                  <a:cubicBezTo>
                    <a:pt x="0" y="18201"/>
                    <a:pt x="4748" y="23741"/>
                    <a:pt x="11871" y="2374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EAD73A5-7505-487A-8822-1A6FEA2CA2A1}"/>
                </a:ext>
              </a:extLst>
            </p:cNvPr>
            <p:cNvSpPr/>
            <p:nvPr/>
          </p:nvSpPr>
          <p:spPr>
            <a:xfrm>
              <a:off x="7897922" y="1015613"/>
              <a:ext cx="83118" cy="127911"/>
            </a:xfrm>
            <a:custGeom>
              <a:avLst/>
              <a:gdLst>
                <a:gd name="connsiteX0" fmla="*/ 19809 w 83118"/>
                <a:gd name="connsiteY0" fmla="*/ 2875 h 127911"/>
                <a:gd name="connsiteX1" fmla="*/ 3190 w 83118"/>
                <a:gd name="connsiteY1" fmla="*/ 3667 h 127911"/>
                <a:gd name="connsiteX2" fmla="*/ 3982 w 83118"/>
                <a:gd name="connsiteY2" fmla="*/ 20286 h 127911"/>
                <a:gd name="connsiteX3" fmla="*/ 53047 w 83118"/>
                <a:gd name="connsiteY3" fmla="*/ 63811 h 127911"/>
                <a:gd name="connsiteX4" fmla="*/ 3982 w 83118"/>
                <a:gd name="connsiteY4" fmla="*/ 107336 h 127911"/>
                <a:gd name="connsiteX5" fmla="*/ 3190 w 83118"/>
                <a:gd name="connsiteY5" fmla="*/ 123955 h 127911"/>
                <a:gd name="connsiteX6" fmla="*/ 11895 w 83118"/>
                <a:gd name="connsiteY6" fmla="*/ 127912 h 127911"/>
                <a:gd name="connsiteX7" fmla="*/ 19809 w 83118"/>
                <a:gd name="connsiteY7" fmla="*/ 124746 h 127911"/>
                <a:gd name="connsiteX8" fmla="*/ 79162 w 83118"/>
                <a:gd name="connsiteY8" fmla="*/ 72516 h 127911"/>
                <a:gd name="connsiteX9" fmla="*/ 83119 w 83118"/>
                <a:gd name="connsiteY9" fmla="*/ 63811 h 127911"/>
                <a:gd name="connsiteX10" fmla="*/ 79162 w 83118"/>
                <a:gd name="connsiteY10" fmla="*/ 55106 h 127911"/>
                <a:gd name="connsiteX11" fmla="*/ 19809 w 83118"/>
                <a:gd name="connsiteY11" fmla="*/ 2875 h 127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18" h="127911">
                  <a:moveTo>
                    <a:pt x="19809" y="2875"/>
                  </a:moveTo>
                  <a:cubicBezTo>
                    <a:pt x="15061" y="-1081"/>
                    <a:pt x="7147" y="-1081"/>
                    <a:pt x="3190" y="3667"/>
                  </a:cubicBezTo>
                  <a:cubicBezTo>
                    <a:pt x="-767" y="8415"/>
                    <a:pt x="-767" y="16329"/>
                    <a:pt x="3982" y="20286"/>
                  </a:cubicBezTo>
                  <a:lnTo>
                    <a:pt x="53047" y="63811"/>
                  </a:lnTo>
                  <a:lnTo>
                    <a:pt x="3982" y="107336"/>
                  </a:lnTo>
                  <a:cubicBezTo>
                    <a:pt x="-767" y="111293"/>
                    <a:pt x="-1558" y="119207"/>
                    <a:pt x="3190" y="123955"/>
                  </a:cubicBezTo>
                  <a:cubicBezTo>
                    <a:pt x="5564" y="126329"/>
                    <a:pt x="8730" y="127912"/>
                    <a:pt x="11895" y="127912"/>
                  </a:cubicBezTo>
                  <a:cubicBezTo>
                    <a:pt x="15061" y="127912"/>
                    <a:pt x="17435" y="127120"/>
                    <a:pt x="19809" y="124746"/>
                  </a:cubicBezTo>
                  <a:lnTo>
                    <a:pt x="79162" y="72516"/>
                  </a:lnTo>
                  <a:cubicBezTo>
                    <a:pt x="81536" y="70142"/>
                    <a:pt x="83119" y="66976"/>
                    <a:pt x="83119" y="63811"/>
                  </a:cubicBezTo>
                  <a:cubicBezTo>
                    <a:pt x="83119" y="60645"/>
                    <a:pt x="81536" y="57480"/>
                    <a:pt x="79162" y="55106"/>
                  </a:cubicBezTo>
                  <a:lnTo>
                    <a:pt x="19809" y="2875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E36A773-E3B2-456E-978E-D2A929AD0A7F}"/>
                </a:ext>
              </a:extLst>
            </p:cNvPr>
            <p:cNvSpPr/>
            <p:nvPr/>
          </p:nvSpPr>
          <p:spPr>
            <a:xfrm>
              <a:off x="7701688" y="1015298"/>
              <a:ext cx="82803" cy="128226"/>
            </a:xfrm>
            <a:custGeom>
              <a:avLst/>
              <a:gdLst>
                <a:gd name="connsiteX0" fmla="*/ 79928 w 82803"/>
                <a:gd name="connsiteY0" fmla="*/ 3981 h 128226"/>
                <a:gd name="connsiteX1" fmla="*/ 63310 w 82803"/>
                <a:gd name="connsiteY1" fmla="*/ 3190 h 128226"/>
                <a:gd name="connsiteX2" fmla="*/ 3957 w 82803"/>
                <a:gd name="connsiteY2" fmla="*/ 55420 h 128226"/>
                <a:gd name="connsiteX3" fmla="*/ 0 w 82803"/>
                <a:gd name="connsiteY3" fmla="*/ 64126 h 128226"/>
                <a:gd name="connsiteX4" fmla="*/ 3957 w 82803"/>
                <a:gd name="connsiteY4" fmla="*/ 72831 h 128226"/>
                <a:gd name="connsiteX5" fmla="*/ 63310 w 82803"/>
                <a:gd name="connsiteY5" fmla="*/ 125061 h 128226"/>
                <a:gd name="connsiteX6" fmla="*/ 71223 w 82803"/>
                <a:gd name="connsiteY6" fmla="*/ 128226 h 128226"/>
                <a:gd name="connsiteX7" fmla="*/ 79928 w 82803"/>
                <a:gd name="connsiteY7" fmla="*/ 124270 h 128226"/>
                <a:gd name="connsiteX8" fmla="*/ 79137 w 82803"/>
                <a:gd name="connsiteY8" fmla="*/ 107651 h 128226"/>
                <a:gd name="connsiteX9" fmla="*/ 30072 w 82803"/>
                <a:gd name="connsiteY9" fmla="*/ 64126 h 128226"/>
                <a:gd name="connsiteX10" fmla="*/ 79137 w 82803"/>
                <a:gd name="connsiteY10" fmla="*/ 20600 h 128226"/>
                <a:gd name="connsiteX11" fmla="*/ 79928 w 82803"/>
                <a:gd name="connsiteY11" fmla="*/ 3981 h 128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803" h="128226">
                  <a:moveTo>
                    <a:pt x="79928" y="3981"/>
                  </a:moveTo>
                  <a:cubicBezTo>
                    <a:pt x="75971" y="-767"/>
                    <a:pt x="68058" y="-1558"/>
                    <a:pt x="63310" y="3190"/>
                  </a:cubicBezTo>
                  <a:lnTo>
                    <a:pt x="3957" y="55420"/>
                  </a:lnTo>
                  <a:cubicBezTo>
                    <a:pt x="1582" y="57795"/>
                    <a:pt x="0" y="60960"/>
                    <a:pt x="0" y="64126"/>
                  </a:cubicBezTo>
                  <a:cubicBezTo>
                    <a:pt x="0" y="67291"/>
                    <a:pt x="1582" y="70456"/>
                    <a:pt x="3957" y="72831"/>
                  </a:cubicBezTo>
                  <a:lnTo>
                    <a:pt x="63310" y="125061"/>
                  </a:lnTo>
                  <a:cubicBezTo>
                    <a:pt x="65684" y="127435"/>
                    <a:pt x="68058" y="128226"/>
                    <a:pt x="71223" y="128226"/>
                  </a:cubicBezTo>
                  <a:cubicBezTo>
                    <a:pt x="74388" y="128226"/>
                    <a:pt x="77554" y="126644"/>
                    <a:pt x="79928" y="124270"/>
                  </a:cubicBezTo>
                  <a:cubicBezTo>
                    <a:pt x="83885" y="119521"/>
                    <a:pt x="83885" y="111608"/>
                    <a:pt x="79137" y="107651"/>
                  </a:cubicBezTo>
                  <a:lnTo>
                    <a:pt x="30072" y="64126"/>
                  </a:lnTo>
                  <a:lnTo>
                    <a:pt x="79137" y="20600"/>
                  </a:lnTo>
                  <a:cubicBezTo>
                    <a:pt x="83094" y="16643"/>
                    <a:pt x="83885" y="8730"/>
                    <a:pt x="79928" y="398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05D27D9-C2CE-4006-9072-C5A40395AA6C}"/>
                </a:ext>
              </a:extLst>
            </p:cNvPr>
            <p:cNvSpPr/>
            <p:nvPr/>
          </p:nvSpPr>
          <p:spPr>
            <a:xfrm>
              <a:off x="7811783" y="1015418"/>
              <a:ext cx="58869" cy="129689"/>
            </a:xfrm>
            <a:custGeom>
              <a:avLst/>
              <a:gdLst>
                <a:gd name="connsiteX0" fmla="*/ 50553 w 58869"/>
                <a:gd name="connsiteY0" fmla="*/ 696 h 129689"/>
                <a:gd name="connsiteX1" fmla="*/ 35517 w 58869"/>
                <a:gd name="connsiteY1" fmla="*/ 8610 h 129689"/>
                <a:gd name="connsiteX2" fmla="*/ 697 w 58869"/>
                <a:gd name="connsiteY2" fmla="*/ 113862 h 129689"/>
                <a:gd name="connsiteX3" fmla="*/ 8610 w 58869"/>
                <a:gd name="connsiteY3" fmla="*/ 128898 h 129689"/>
                <a:gd name="connsiteX4" fmla="*/ 12567 w 58869"/>
                <a:gd name="connsiteY4" fmla="*/ 129690 h 129689"/>
                <a:gd name="connsiteX5" fmla="*/ 23646 w 58869"/>
                <a:gd name="connsiteY5" fmla="*/ 121776 h 129689"/>
                <a:gd name="connsiteX6" fmla="*/ 58466 w 58869"/>
                <a:gd name="connsiteY6" fmla="*/ 16524 h 129689"/>
                <a:gd name="connsiteX7" fmla="*/ 50553 w 58869"/>
                <a:gd name="connsiteY7" fmla="*/ 696 h 12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869" h="129689">
                  <a:moveTo>
                    <a:pt x="50553" y="696"/>
                  </a:moveTo>
                  <a:cubicBezTo>
                    <a:pt x="44222" y="-1678"/>
                    <a:pt x="37891" y="2279"/>
                    <a:pt x="35517" y="8610"/>
                  </a:cubicBezTo>
                  <a:lnTo>
                    <a:pt x="697" y="113862"/>
                  </a:lnTo>
                  <a:cubicBezTo>
                    <a:pt x="-1678" y="120193"/>
                    <a:pt x="2279" y="126524"/>
                    <a:pt x="8610" y="128898"/>
                  </a:cubicBezTo>
                  <a:cubicBezTo>
                    <a:pt x="10193" y="129690"/>
                    <a:pt x="10984" y="129690"/>
                    <a:pt x="12567" y="129690"/>
                  </a:cubicBezTo>
                  <a:cubicBezTo>
                    <a:pt x="17315" y="129690"/>
                    <a:pt x="22063" y="126524"/>
                    <a:pt x="23646" y="121776"/>
                  </a:cubicBezTo>
                  <a:lnTo>
                    <a:pt x="58466" y="16524"/>
                  </a:lnTo>
                  <a:cubicBezTo>
                    <a:pt x="60049" y="9401"/>
                    <a:pt x="56884" y="2279"/>
                    <a:pt x="50553" y="69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3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8765288" y="861006"/>
            <a:ext cx="458201" cy="337123"/>
            <a:chOff x="8765288" y="861006"/>
            <a:chExt cx="458201" cy="337123"/>
          </a:xfrm>
          <a:solidFill>
            <a:srgbClr val="000000"/>
          </a:soli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CE2BC85-3714-42CF-932D-A69DF3B02F44}"/>
                </a:ext>
              </a:extLst>
            </p:cNvPr>
            <p:cNvSpPr/>
            <p:nvPr/>
          </p:nvSpPr>
          <p:spPr>
            <a:xfrm>
              <a:off x="8765288" y="861006"/>
              <a:ext cx="458201" cy="337123"/>
            </a:xfrm>
            <a:custGeom>
              <a:avLst/>
              <a:gdLst>
                <a:gd name="connsiteX0" fmla="*/ 445540 w 458201"/>
                <a:gd name="connsiteY0" fmla="*/ 47482 h 337123"/>
                <a:gd name="connsiteX1" fmla="*/ 338705 w 458201"/>
                <a:gd name="connsiteY1" fmla="*/ 47482 h 337123"/>
                <a:gd name="connsiteX2" fmla="*/ 318130 w 458201"/>
                <a:gd name="connsiteY2" fmla="*/ 6331 h 337123"/>
                <a:gd name="connsiteX3" fmla="*/ 307842 w 458201"/>
                <a:gd name="connsiteY3" fmla="*/ 0 h 337123"/>
                <a:gd name="connsiteX4" fmla="*/ 149568 w 458201"/>
                <a:gd name="connsiteY4" fmla="*/ 0 h 337123"/>
                <a:gd name="connsiteX5" fmla="*/ 139281 w 458201"/>
                <a:gd name="connsiteY5" fmla="*/ 6331 h 337123"/>
                <a:gd name="connsiteX6" fmla="*/ 118705 w 458201"/>
                <a:gd name="connsiteY6" fmla="*/ 47482 h 337123"/>
                <a:gd name="connsiteX7" fmla="*/ 11871 w 458201"/>
                <a:gd name="connsiteY7" fmla="*/ 47482 h 337123"/>
                <a:gd name="connsiteX8" fmla="*/ 0 w 458201"/>
                <a:gd name="connsiteY8" fmla="*/ 59353 h 337123"/>
                <a:gd name="connsiteX9" fmla="*/ 0 w 458201"/>
                <a:gd name="connsiteY9" fmla="*/ 325253 h 337123"/>
                <a:gd name="connsiteX10" fmla="*/ 11871 w 458201"/>
                <a:gd name="connsiteY10" fmla="*/ 337123 h 337123"/>
                <a:gd name="connsiteX11" fmla="*/ 446331 w 458201"/>
                <a:gd name="connsiteY11" fmla="*/ 337123 h 337123"/>
                <a:gd name="connsiteX12" fmla="*/ 458202 w 458201"/>
                <a:gd name="connsiteY12" fmla="*/ 325253 h 337123"/>
                <a:gd name="connsiteX13" fmla="*/ 458202 w 458201"/>
                <a:gd name="connsiteY13" fmla="*/ 59353 h 337123"/>
                <a:gd name="connsiteX14" fmla="*/ 445540 w 458201"/>
                <a:gd name="connsiteY14" fmla="*/ 47482 h 337123"/>
                <a:gd name="connsiteX15" fmla="*/ 433670 w 458201"/>
                <a:gd name="connsiteY15" fmla="*/ 313382 h 337123"/>
                <a:gd name="connsiteX16" fmla="*/ 22949 w 458201"/>
                <a:gd name="connsiteY16" fmla="*/ 313382 h 337123"/>
                <a:gd name="connsiteX17" fmla="*/ 22949 w 458201"/>
                <a:gd name="connsiteY17" fmla="*/ 71223 h 337123"/>
                <a:gd name="connsiteX18" fmla="*/ 125827 w 458201"/>
                <a:gd name="connsiteY18" fmla="*/ 71223 h 337123"/>
                <a:gd name="connsiteX19" fmla="*/ 136115 w 458201"/>
                <a:gd name="connsiteY19" fmla="*/ 64892 h 337123"/>
                <a:gd name="connsiteX20" fmla="*/ 156691 w 458201"/>
                <a:gd name="connsiteY20" fmla="*/ 23741 h 337123"/>
                <a:gd name="connsiteX21" fmla="*/ 299928 w 458201"/>
                <a:gd name="connsiteY21" fmla="*/ 23741 h 337123"/>
                <a:gd name="connsiteX22" fmla="*/ 320504 w 458201"/>
                <a:gd name="connsiteY22" fmla="*/ 64892 h 337123"/>
                <a:gd name="connsiteX23" fmla="*/ 330792 w 458201"/>
                <a:gd name="connsiteY23" fmla="*/ 71223 h 337123"/>
                <a:gd name="connsiteX24" fmla="*/ 433670 w 458201"/>
                <a:gd name="connsiteY24" fmla="*/ 71223 h 337123"/>
                <a:gd name="connsiteX25" fmla="*/ 433670 w 458201"/>
                <a:gd name="connsiteY25" fmla="*/ 313382 h 337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8201" h="337123">
                  <a:moveTo>
                    <a:pt x="445540" y="47482"/>
                  </a:moveTo>
                  <a:lnTo>
                    <a:pt x="338705" y="47482"/>
                  </a:lnTo>
                  <a:lnTo>
                    <a:pt x="318130" y="6331"/>
                  </a:lnTo>
                  <a:cubicBezTo>
                    <a:pt x="315756" y="2374"/>
                    <a:pt x="311799" y="0"/>
                    <a:pt x="307842" y="0"/>
                  </a:cubicBezTo>
                  <a:lnTo>
                    <a:pt x="149568" y="0"/>
                  </a:lnTo>
                  <a:cubicBezTo>
                    <a:pt x="144820" y="0"/>
                    <a:pt x="140863" y="2374"/>
                    <a:pt x="139281" y="6331"/>
                  </a:cubicBezTo>
                  <a:lnTo>
                    <a:pt x="118705" y="47482"/>
                  </a:lnTo>
                  <a:lnTo>
                    <a:pt x="11871" y="47482"/>
                  </a:lnTo>
                  <a:cubicBezTo>
                    <a:pt x="5539" y="47482"/>
                    <a:pt x="0" y="53022"/>
                    <a:pt x="0" y="59353"/>
                  </a:cubicBezTo>
                  <a:lnTo>
                    <a:pt x="0" y="325253"/>
                  </a:lnTo>
                  <a:cubicBezTo>
                    <a:pt x="0" y="331584"/>
                    <a:pt x="5539" y="337123"/>
                    <a:pt x="11871" y="337123"/>
                  </a:cubicBezTo>
                  <a:lnTo>
                    <a:pt x="446331" y="337123"/>
                  </a:lnTo>
                  <a:cubicBezTo>
                    <a:pt x="452663" y="337123"/>
                    <a:pt x="458202" y="331584"/>
                    <a:pt x="458202" y="325253"/>
                  </a:cubicBezTo>
                  <a:lnTo>
                    <a:pt x="458202" y="59353"/>
                  </a:lnTo>
                  <a:cubicBezTo>
                    <a:pt x="457411" y="53022"/>
                    <a:pt x="452663" y="47482"/>
                    <a:pt x="445540" y="47482"/>
                  </a:cubicBezTo>
                  <a:close/>
                  <a:moveTo>
                    <a:pt x="433670" y="313382"/>
                  </a:moveTo>
                  <a:lnTo>
                    <a:pt x="22949" y="313382"/>
                  </a:lnTo>
                  <a:lnTo>
                    <a:pt x="22949" y="71223"/>
                  </a:lnTo>
                  <a:lnTo>
                    <a:pt x="125827" y="71223"/>
                  </a:lnTo>
                  <a:cubicBezTo>
                    <a:pt x="130576" y="71223"/>
                    <a:pt x="134533" y="68849"/>
                    <a:pt x="136115" y="64892"/>
                  </a:cubicBezTo>
                  <a:lnTo>
                    <a:pt x="156691" y="23741"/>
                  </a:lnTo>
                  <a:lnTo>
                    <a:pt x="299928" y="23741"/>
                  </a:lnTo>
                  <a:lnTo>
                    <a:pt x="320504" y="64892"/>
                  </a:lnTo>
                  <a:cubicBezTo>
                    <a:pt x="322878" y="68849"/>
                    <a:pt x="326835" y="71223"/>
                    <a:pt x="330792" y="71223"/>
                  </a:cubicBezTo>
                  <a:lnTo>
                    <a:pt x="433670" y="71223"/>
                  </a:lnTo>
                  <a:lnTo>
                    <a:pt x="433670" y="313382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9EDAD06-7CBF-4F14-B82D-0AA989184655}"/>
                </a:ext>
              </a:extLst>
            </p:cNvPr>
            <p:cNvSpPr/>
            <p:nvPr/>
          </p:nvSpPr>
          <p:spPr>
            <a:xfrm>
              <a:off x="8906942" y="958344"/>
              <a:ext cx="174101" cy="174101"/>
            </a:xfrm>
            <a:custGeom>
              <a:avLst/>
              <a:gdLst>
                <a:gd name="connsiteX0" fmla="*/ 87051 w 174101"/>
                <a:gd name="connsiteY0" fmla="*/ 0 h 174101"/>
                <a:gd name="connsiteX1" fmla="*/ 0 w 174101"/>
                <a:gd name="connsiteY1" fmla="*/ 87051 h 174101"/>
                <a:gd name="connsiteX2" fmla="*/ 87051 w 174101"/>
                <a:gd name="connsiteY2" fmla="*/ 174101 h 174101"/>
                <a:gd name="connsiteX3" fmla="*/ 174101 w 174101"/>
                <a:gd name="connsiteY3" fmla="*/ 87051 h 174101"/>
                <a:gd name="connsiteX4" fmla="*/ 87051 w 174101"/>
                <a:gd name="connsiteY4" fmla="*/ 0 h 174101"/>
                <a:gd name="connsiteX5" fmla="*/ 87051 w 174101"/>
                <a:gd name="connsiteY5" fmla="*/ 150360 h 174101"/>
                <a:gd name="connsiteX6" fmla="*/ 23741 w 174101"/>
                <a:gd name="connsiteY6" fmla="*/ 87051 h 174101"/>
                <a:gd name="connsiteX7" fmla="*/ 87051 w 174101"/>
                <a:gd name="connsiteY7" fmla="*/ 23741 h 174101"/>
                <a:gd name="connsiteX8" fmla="*/ 150360 w 174101"/>
                <a:gd name="connsiteY8" fmla="*/ 87051 h 174101"/>
                <a:gd name="connsiteX9" fmla="*/ 87051 w 174101"/>
                <a:gd name="connsiteY9" fmla="*/ 150360 h 174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4101" h="174101">
                  <a:moveTo>
                    <a:pt x="87051" y="0"/>
                  </a:moveTo>
                  <a:cubicBezTo>
                    <a:pt x="38777" y="0"/>
                    <a:pt x="0" y="38777"/>
                    <a:pt x="0" y="87051"/>
                  </a:cubicBezTo>
                  <a:cubicBezTo>
                    <a:pt x="0" y="135324"/>
                    <a:pt x="38777" y="174101"/>
                    <a:pt x="87051" y="174101"/>
                  </a:cubicBezTo>
                  <a:cubicBezTo>
                    <a:pt x="135325" y="174101"/>
                    <a:pt x="174101" y="135324"/>
                    <a:pt x="174101" y="87051"/>
                  </a:cubicBezTo>
                  <a:cubicBezTo>
                    <a:pt x="174101" y="38777"/>
                    <a:pt x="135325" y="0"/>
                    <a:pt x="87051" y="0"/>
                  </a:cubicBezTo>
                  <a:close/>
                  <a:moveTo>
                    <a:pt x="87051" y="150360"/>
                  </a:moveTo>
                  <a:cubicBezTo>
                    <a:pt x="52231" y="150360"/>
                    <a:pt x="23741" y="121871"/>
                    <a:pt x="23741" y="87051"/>
                  </a:cubicBezTo>
                  <a:cubicBezTo>
                    <a:pt x="23741" y="52230"/>
                    <a:pt x="52231" y="23741"/>
                    <a:pt x="87051" y="23741"/>
                  </a:cubicBezTo>
                  <a:cubicBezTo>
                    <a:pt x="121871" y="23741"/>
                    <a:pt x="150360" y="52230"/>
                    <a:pt x="150360" y="87051"/>
                  </a:cubicBezTo>
                  <a:cubicBezTo>
                    <a:pt x="150360" y="121871"/>
                    <a:pt x="121871" y="150360"/>
                    <a:pt x="87051" y="15036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AEBBBB6-D498-45B3-B9B0-6DA90C1BC230}"/>
                </a:ext>
              </a:extLst>
            </p:cNvPr>
            <p:cNvSpPr/>
            <p:nvPr/>
          </p:nvSpPr>
          <p:spPr>
            <a:xfrm>
              <a:off x="8818309" y="965467"/>
              <a:ext cx="52230" cy="23741"/>
            </a:xfrm>
            <a:custGeom>
              <a:avLst/>
              <a:gdLst>
                <a:gd name="connsiteX0" fmla="*/ 40360 w 52230"/>
                <a:gd name="connsiteY0" fmla="*/ 0 h 23741"/>
                <a:gd name="connsiteX1" fmla="*/ 11871 w 52230"/>
                <a:gd name="connsiteY1" fmla="*/ 0 h 23741"/>
                <a:gd name="connsiteX2" fmla="*/ 0 w 52230"/>
                <a:gd name="connsiteY2" fmla="*/ 11871 h 23741"/>
                <a:gd name="connsiteX3" fmla="*/ 11871 w 52230"/>
                <a:gd name="connsiteY3" fmla="*/ 23741 h 23741"/>
                <a:gd name="connsiteX4" fmla="*/ 40360 w 52230"/>
                <a:gd name="connsiteY4" fmla="*/ 23741 h 23741"/>
                <a:gd name="connsiteX5" fmla="*/ 52230 w 52230"/>
                <a:gd name="connsiteY5" fmla="*/ 11871 h 23741"/>
                <a:gd name="connsiteX6" fmla="*/ 40360 w 52230"/>
                <a:gd name="connsiteY6" fmla="*/ 0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230" h="23741">
                  <a:moveTo>
                    <a:pt x="40360" y="0"/>
                  </a:moveTo>
                  <a:lnTo>
                    <a:pt x="11871" y="0"/>
                  </a:lnTo>
                  <a:cubicBezTo>
                    <a:pt x="5539" y="0"/>
                    <a:pt x="0" y="5540"/>
                    <a:pt x="0" y="11871"/>
                  </a:cubicBezTo>
                  <a:cubicBezTo>
                    <a:pt x="0" y="18201"/>
                    <a:pt x="5539" y="23741"/>
                    <a:pt x="11871" y="23741"/>
                  </a:cubicBezTo>
                  <a:lnTo>
                    <a:pt x="40360" y="23741"/>
                  </a:lnTo>
                  <a:cubicBezTo>
                    <a:pt x="46691" y="23741"/>
                    <a:pt x="52230" y="18201"/>
                    <a:pt x="52230" y="11871"/>
                  </a:cubicBezTo>
                  <a:cubicBezTo>
                    <a:pt x="52230" y="5540"/>
                    <a:pt x="46691" y="0"/>
                    <a:pt x="40360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7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9927017" y="844387"/>
            <a:ext cx="449498" cy="370360"/>
            <a:chOff x="9927017" y="844387"/>
            <a:chExt cx="449498" cy="370360"/>
          </a:xfrm>
          <a:solidFill>
            <a:srgbClr val="000000"/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8BEF824-86E3-438A-B80E-9838E0057650}"/>
                </a:ext>
              </a:extLst>
            </p:cNvPr>
            <p:cNvSpPr/>
            <p:nvPr/>
          </p:nvSpPr>
          <p:spPr>
            <a:xfrm>
              <a:off x="10050470" y="886330"/>
              <a:ext cx="216061" cy="244533"/>
            </a:xfrm>
            <a:custGeom>
              <a:avLst/>
              <a:gdLst>
                <a:gd name="connsiteX0" fmla="*/ 152735 w 216061"/>
                <a:gd name="connsiteY0" fmla="*/ 133741 h 244533"/>
                <a:gd name="connsiteX1" fmla="*/ 182807 w 216061"/>
                <a:gd name="connsiteY1" fmla="*/ 74389 h 244533"/>
                <a:gd name="connsiteX2" fmla="*/ 108418 w 216061"/>
                <a:gd name="connsiteY2" fmla="*/ 0 h 244533"/>
                <a:gd name="connsiteX3" fmla="*/ 34029 w 216061"/>
                <a:gd name="connsiteY3" fmla="*/ 74389 h 244533"/>
                <a:gd name="connsiteX4" fmla="*/ 64102 w 216061"/>
                <a:gd name="connsiteY4" fmla="*/ 133741 h 244533"/>
                <a:gd name="connsiteX5" fmla="*/ 0 w 216061"/>
                <a:gd name="connsiteY5" fmla="*/ 232662 h 244533"/>
                <a:gd name="connsiteX6" fmla="*/ 11871 w 216061"/>
                <a:gd name="connsiteY6" fmla="*/ 244533 h 244533"/>
                <a:gd name="connsiteX7" fmla="*/ 204174 w 216061"/>
                <a:gd name="connsiteY7" fmla="*/ 244533 h 244533"/>
                <a:gd name="connsiteX8" fmla="*/ 216044 w 216061"/>
                <a:gd name="connsiteY8" fmla="*/ 232662 h 244533"/>
                <a:gd name="connsiteX9" fmla="*/ 152735 w 216061"/>
                <a:gd name="connsiteY9" fmla="*/ 133741 h 244533"/>
                <a:gd name="connsiteX10" fmla="*/ 58562 w 216061"/>
                <a:gd name="connsiteY10" fmla="*/ 74389 h 244533"/>
                <a:gd name="connsiteX11" fmla="*/ 109209 w 216061"/>
                <a:gd name="connsiteY11" fmla="*/ 23741 h 244533"/>
                <a:gd name="connsiteX12" fmla="*/ 159857 w 216061"/>
                <a:gd name="connsiteY12" fmla="*/ 74389 h 244533"/>
                <a:gd name="connsiteX13" fmla="*/ 109209 w 216061"/>
                <a:gd name="connsiteY13" fmla="*/ 125036 h 244533"/>
                <a:gd name="connsiteX14" fmla="*/ 58562 w 216061"/>
                <a:gd name="connsiteY14" fmla="*/ 74389 h 244533"/>
                <a:gd name="connsiteX15" fmla="*/ 25324 w 216061"/>
                <a:gd name="connsiteY15" fmla="*/ 220792 h 244533"/>
                <a:gd name="connsiteX16" fmla="*/ 109209 w 216061"/>
                <a:gd name="connsiteY16" fmla="*/ 147986 h 244533"/>
                <a:gd name="connsiteX17" fmla="*/ 193094 w 216061"/>
                <a:gd name="connsiteY17" fmla="*/ 220792 h 244533"/>
                <a:gd name="connsiteX18" fmla="*/ 25324 w 216061"/>
                <a:gd name="connsiteY18" fmla="*/ 220792 h 244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6061" h="244533">
                  <a:moveTo>
                    <a:pt x="152735" y="133741"/>
                  </a:moveTo>
                  <a:cubicBezTo>
                    <a:pt x="170937" y="120288"/>
                    <a:pt x="182807" y="98130"/>
                    <a:pt x="182807" y="74389"/>
                  </a:cubicBezTo>
                  <a:cubicBezTo>
                    <a:pt x="182807" y="33237"/>
                    <a:pt x="149569" y="0"/>
                    <a:pt x="108418" y="0"/>
                  </a:cubicBezTo>
                  <a:cubicBezTo>
                    <a:pt x="67266" y="0"/>
                    <a:pt x="34029" y="33237"/>
                    <a:pt x="34029" y="74389"/>
                  </a:cubicBezTo>
                  <a:cubicBezTo>
                    <a:pt x="34029" y="98921"/>
                    <a:pt x="45900" y="120288"/>
                    <a:pt x="64102" y="133741"/>
                  </a:cubicBezTo>
                  <a:cubicBezTo>
                    <a:pt x="26116" y="150360"/>
                    <a:pt x="0" y="188346"/>
                    <a:pt x="0" y="232662"/>
                  </a:cubicBezTo>
                  <a:cubicBezTo>
                    <a:pt x="0" y="238993"/>
                    <a:pt x="5540" y="244533"/>
                    <a:pt x="11871" y="244533"/>
                  </a:cubicBezTo>
                  <a:lnTo>
                    <a:pt x="204174" y="244533"/>
                  </a:lnTo>
                  <a:cubicBezTo>
                    <a:pt x="210505" y="244533"/>
                    <a:pt x="216044" y="238993"/>
                    <a:pt x="216044" y="232662"/>
                  </a:cubicBezTo>
                  <a:cubicBezTo>
                    <a:pt x="216835" y="189137"/>
                    <a:pt x="190721" y="151151"/>
                    <a:pt x="152735" y="133741"/>
                  </a:cubicBezTo>
                  <a:close/>
                  <a:moveTo>
                    <a:pt x="58562" y="74389"/>
                  </a:moveTo>
                  <a:cubicBezTo>
                    <a:pt x="58562" y="46691"/>
                    <a:pt x="81511" y="23741"/>
                    <a:pt x="109209" y="23741"/>
                  </a:cubicBezTo>
                  <a:cubicBezTo>
                    <a:pt x="136907" y="23741"/>
                    <a:pt x="159857" y="46691"/>
                    <a:pt x="159857" y="74389"/>
                  </a:cubicBezTo>
                  <a:cubicBezTo>
                    <a:pt x="159857" y="102087"/>
                    <a:pt x="136907" y="125036"/>
                    <a:pt x="109209" y="125036"/>
                  </a:cubicBezTo>
                  <a:cubicBezTo>
                    <a:pt x="81511" y="125036"/>
                    <a:pt x="58562" y="102087"/>
                    <a:pt x="58562" y="74389"/>
                  </a:cubicBezTo>
                  <a:close/>
                  <a:moveTo>
                    <a:pt x="25324" y="220792"/>
                  </a:moveTo>
                  <a:cubicBezTo>
                    <a:pt x="30864" y="179641"/>
                    <a:pt x="66475" y="147986"/>
                    <a:pt x="109209" y="147986"/>
                  </a:cubicBezTo>
                  <a:cubicBezTo>
                    <a:pt x="151943" y="147986"/>
                    <a:pt x="186764" y="179641"/>
                    <a:pt x="193094" y="220792"/>
                  </a:cubicBezTo>
                  <a:lnTo>
                    <a:pt x="25324" y="220792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089B311-6B8A-4D0B-ADF9-F7B689135818}"/>
                </a:ext>
              </a:extLst>
            </p:cNvPr>
            <p:cNvSpPr/>
            <p:nvPr/>
          </p:nvSpPr>
          <p:spPr>
            <a:xfrm>
              <a:off x="10291047" y="844387"/>
              <a:ext cx="85468" cy="99712"/>
            </a:xfrm>
            <a:custGeom>
              <a:avLst/>
              <a:gdLst>
                <a:gd name="connsiteX0" fmla="*/ 73598 w 85468"/>
                <a:gd name="connsiteY0" fmla="*/ 0 h 99712"/>
                <a:gd name="connsiteX1" fmla="*/ 11871 w 85468"/>
                <a:gd name="connsiteY1" fmla="*/ 0 h 99712"/>
                <a:gd name="connsiteX2" fmla="*/ 0 w 85468"/>
                <a:gd name="connsiteY2" fmla="*/ 11871 h 99712"/>
                <a:gd name="connsiteX3" fmla="*/ 11871 w 85468"/>
                <a:gd name="connsiteY3" fmla="*/ 23741 h 99712"/>
                <a:gd name="connsiteX4" fmla="*/ 61727 w 85468"/>
                <a:gd name="connsiteY4" fmla="*/ 23741 h 99712"/>
                <a:gd name="connsiteX5" fmla="*/ 61727 w 85468"/>
                <a:gd name="connsiteY5" fmla="*/ 87842 h 99712"/>
                <a:gd name="connsiteX6" fmla="*/ 73598 w 85468"/>
                <a:gd name="connsiteY6" fmla="*/ 99712 h 99712"/>
                <a:gd name="connsiteX7" fmla="*/ 85468 w 85468"/>
                <a:gd name="connsiteY7" fmla="*/ 87842 h 99712"/>
                <a:gd name="connsiteX8" fmla="*/ 85468 w 85468"/>
                <a:gd name="connsiteY8" fmla="*/ 11871 h 99712"/>
                <a:gd name="connsiteX9" fmla="*/ 73598 w 85468"/>
                <a:gd name="connsiteY9" fmla="*/ 0 h 9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468" h="99712">
                  <a:moveTo>
                    <a:pt x="73598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cubicBezTo>
                    <a:pt x="0" y="18201"/>
                    <a:pt x="5540" y="23741"/>
                    <a:pt x="11871" y="23741"/>
                  </a:cubicBezTo>
                  <a:lnTo>
                    <a:pt x="61727" y="23741"/>
                  </a:lnTo>
                  <a:lnTo>
                    <a:pt x="61727" y="87842"/>
                  </a:lnTo>
                  <a:cubicBezTo>
                    <a:pt x="61727" y="94173"/>
                    <a:pt x="67266" y="99712"/>
                    <a:pt x="73598" y="99712"/>
                  </a:cubicBezTo>
                  <a:cubicBezTo>
                    <a:pt x="79928" y="99712"/>
                    <a:pt x="85468" y="94173"/>
                    <a:pt x="85468" y="87842"/>
                  </a:cubicBezTo>
                  <a:lnTo>
                    <a:pt x="85468" y="11871"/>
                  </a:lnTo>
                  <a:cubicBezTo>
                    <a:pt x="85468" y="5540"/>
                    <a:pt x="79928" y="0"/>
                    <a:pt x="73598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38D5503-5A79-4FD1-AB12-9CA96722F64C}"/>
                </a:ext>
              </a:extLst>
            </p:cNvPr>
            <p:cNvSpPr/>
            <p:nvPr/>
          </p:nvSpPr>
          <p:spPr>
            <a:xfrm>
              <a:off x="9927017" y="844387"/>
              <a:ext cx="100504" cy="100503"/>
            </a:xfrm>
            <a:custGeom>
              <a:avLst/>
              <a:gdLst>
                <a:gd name="connsiteX0" fmla="*/ 88634 w 100504"/>
                <a:gd name="connsiteY0" fmla="*/ 0 h 100503"/>
                <a:gd name="connsiteX1" fmla="*/ 11871 w 100504"/>
                <a:gd name="connsiteY1" fmla="*/ 0 h 100503"/>
                <a:gd name="connsiteX2" fmla="*/ 0 w 100504"/>
                <a:gd name="connsiteY2" fmla="*/ 11871 h 100503"/>
                <a:gd name="connsiteX3" fmla="*/ 0 w 100504"/>
                <a:gd name="connsiteY3" fmla="*/ 88633 h 100503"/>
                <a:gd name="connsiteX4" fmla="*/ 11871 w 100504"/>
                <a:gd name="connsiteY4" fmla="*/ 100504 h 100503"/>
                <a:gd name="connsiteX5" fmla="*/ 23741 w 100504"/>
                <a:gd name="connsiteY5" fmla="*/ 88633 h 100503"/>
                <a:gd name="connsiteX6" fmla="*/ 23741 w 100504"/>
                <a:gd name="connsiteY6" fmla="*/ 23741 h 100503"/>
                <a:gd name="connsiteX7" fmla="*/ 88634 w 100504"/>
                <a:gd name="connsiteY7" fmla="*/ 23741 h 100503"/>
                <a:gd name="connsiteX8" fmla="*/ 100504 w 100504"/>
                <a:gd name="connsiteY8" fmla="*/ 11871 h 100503"/>
                <a:gd name="connsiteX9" fmla="*/ 88634 w 100504"/>
                <a:gd name="connsiteY9" fmla="*/ 0 h 100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504" h="100503">
                  <a:moveTo>
                    <a:pt x="88634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lnTo>
                    <a:pt x="0" y="88633"/>
                  </a:lnTo>
                  <a:cubicBezTo>
                    <a:pt x="0" y="94964"/>
                    <a:pt x="5540" y="100504"/>
                    <a:pt x="11871" y="100504"/>
                  </a:cubicBezTo>
                  <a:cubicBezTo>
                    <a:pt x="18202" y="100504"/>
                    <a:pt x="23741" y="94964"/>
                    <a:pt x="23741" y="88633"/>
                  </a:cubicBezTo>
                  <a:lnTo>
                    <a:pt x="23741" y="23741"/>
                  </a:lnTo>
                  <a:lnTo>
                    <a:pt x="88634" y="23741"/>
                  </a:lnTo>
                  <a:cubicBezTo>
                    <a:pt x="94964" y="23741"/>
                    <a:pt x="100504" y="18201"/>
                    <a:pt x="100504" y="11871"/>
                  </a:cubicBezTo>
                  <a:cubicBezTo>
                    <a:pt x="100504" y="5540"/>
                    <a:pt x="95755" y="0"/>
                    <a:pt x="88634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3EC9171-4B7B-49FD-BE4D-CFCB839D6643}"/>
                </a:ext>
              </a:extLst>
            </p:cNvPr>
            <p:cNvSpPr/>
            <p:nvPr/>
          </p:nvSpPr>
          <p:spPr>
            <a:xfrm>
              <a:off x="9927017" y="1107122"/>
              <a:ext cx="93381" cy="107626"/>
            </a:xfrm>
            <a:custGeom>
              <a:avLst/>
              <a:gdLst>
                <a:gd name="connsiteX0" fmla="*/ 81511 w 93381"/>
                <a:gd name="connsiteY0" fmla="*/ 83885 h 107626"/>
                <a:gd name="connsiteX1" fmla="*/ 23741 w 93381"/>
                <a:gd name="connsiteY1" fmla="*/ 83885 h 107626"/>
                <a:gd name="connsiteX2" fmla="*/ 23741 w 93381"/>
                <a:gd name="connsiteY2" fmla="*/ 11871 h 107626"/>
                <a:gd name="connsiteX3" fmla="*/ 11871 w 93381"/>
                <a:gd name="connsiteY3" fmla="*/ 0 h 107626"/>
                <a:gd name="connsiteX4" fmla="*/ 0 w 93381"/>
                <a:gd name="connsiteY4" fmla="*/ 11871 h 107626"/>
                <a:gd name="connsiteX5" fmla="*/ 0 w 93381"/>
                <a:gd name="connsiteY5" fmla="*/ 95756 h 107626"/>
                <a:gd name="connsiteX6" fmla="*/ 11871 w 93381"/>
                <a:gd name="connsiteY6" fmla="*/ 107626 h 107626"/>
                <a:gd name="connsiteX7" fmla="*/ 81511 w 93381"/>
                <a:gd name="connsiteY7" fmla="*/ 107626 h 107626"/>
                <a:gd name="connsiteX8" fmla="*/ 93382 w 93381"/>
                <a:gd name="connsiteY8" fmla="*/ 95756 h 107626"/>
                <a:gd name="connsiteX9" fmla="*/ 81511 w 93381"/>
                <a:gd name="connsiteY9" fmla="*/ 83885 h 10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381" h="107626">
                  <a:moveTo>
                    <a:pt x="81511" y="83885"/>
                  </a:moveTo>
                  <a:lnTo>
                    <a:pt x="23741" y="83885"/>
                  </a:lnTo>
                  <a:lnTo>
                    <a:pt x="23741" y="11871"/>
                  </a:lnTo>
                  <a:cubicBezTo>
                    <a:pt x="23741" y="5540"/>
                    <a:pt x="18202" y="0"/>
                    <a:pt x="11871" y="0"/>
                  </a:cubicBezTo>
                  <a:cubicBezTo>
                    <a:pt x="5540" y="0"/>
                    <a:pt x="0" y="5540"/>
                    <a:pt x="0" y="11871"/>
                  </a:cubicBezTo>
                  <a:lnTo>
                    <a:pt x="0" y="95756"/>
                  </a:lnTo>
                  <a:cubicBezTo>
                    <a:pt x="0" y="102087"/>
                    <a:pt x="5540" y="107626"/>
                    <a:pt x="11871" y="107626"/>
                  </a:cubicBezTo>
                  <a:lnTo>
                    <a:pt x="81511" y="107626"/>
                  </a:lnTo>
                  <a:cubicBezTo>
                    <a:pt x="87842" y="107626"/>
                    <a:pt x="93382" y="102087"/>
                    <a:pt x="93382" y="95756"/>
                  </a:cubicBezTo>
                  <a:cubicBezTo>
                    <a:pt x="93382" y="89425"/>
                    <a:pt x="87842" y="83885"/>
                    <a:pt x="81511" y="8388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9CF6DDB-8281-41C6-A999-503B6A2B21AF}"/>
                </a:ext>
              </a:extLst>
            </p:cNvPr>
            <p:cNvSpPr/>
            <p:nvPr/>
          </p:nvSpPr>
          <p:spPr>
            <a:xfrm>
              <a:off x="10283133" y="1110287"/>
              <a:ext cx="93381" cy="104460"/>
            </a:xfrm>
            <a:custGeom>
              <a:avLst/>
              <a:gdLst>
                <a:gd name="connsiteX0" fmla="*/ 81511 w 93381"/>
                <a:gd name="connsiteY0" fmla="*/ 0 h 104460"/>
                <a:gd name="connsiteX1" fmla="*/ 69641 w 93381"/>
                <a:gd name="connsiteY1" fmla="*/ 11871 h 104460"/>
                <a:gd name="connsiteX2" fmla="*/ 69641 w 93381"/>
                <a:gd name="connsiteY2" fmla="*/ 80720 h 104460"/>
                <a:gd name="connsiteX3" fmla="*/ 11871 w 93381"/>
                <a:gd name="connsiteY3" fmla="*/ 80720 h 104460"/>
                <a:gd name="connsiteX4" fmla="*/ 0 w 93381"/>
                <a:gd name="connsiteY4" fmla="*/ 92590 h 104460"/>
                <a:gd name="connsiteX5" fmla="*/ 11871 w 93381"/>
                <a:gd name="connsiteY5" fmla="*/ 104461 h 104460"/>
                <a:gd name="connsiteX6" fmla="*/ 81511 w 93381"/>
                <a:gd name="connsiteY6" fmla="*/ 104461 h 104460"/>
                <a:gd name="connsiteX7" fmla="*/ 93382 w 93381"/>
                <a:gd name="connsiteY7" fmla="*/ 92590 h 104460"/>
                <a:gd name="connsiteX8" fmla="*/ 93382 w 93381"/>
                <a:gd name="connsiteY8" fmla="*/ 11871 h 104460"/>
                <a:gd name="connsiteX9" fmla="*/ 81511 w 93381"/>
                <a:gd name="connsiteY9" fmla="*/ 0 h 10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381" h="104460">
                  <a:moveTo>
                    <a:pt x="81511" y="0"/>
                  </a:moveTo>
                  <a:cubicBezTo>
                    <a:pt x="75180" y="0"/>
                    <a:pt x="69641" y="5540"/>
                    <a:pt x="69641" y="11871"/>
                  </a:cubicBezTo>
                  <a:lnTo>
                    <a:pt x="69641" y="80720"/>
                  </a:lnTo>
                  <a:lnTo>
                    <a:pt x="11871" y="80720"/>
                  </a:lnTo>
                  <a:cubicBezTo>
                    <a:pt x="5540" y="80720"/>
                    <a:pt x="0" y="86259"/>
                    <a:pt x="0" y="92590"/>
                  </a:cubicBezTo>
                  <a:cubicBezTo>
                    <a:pt x="0" y="98921"/>
                    <a:pt x="5540" y="104461"/>
                    <a:pt x="11871" y="104461"/>
                  </a:cubicBezTo>
                  <a:lnTo>
                    <a:pt x="81511" y="104461"/>
                  </a:lnTo>
                  <a:cubicBezTo>
                    <a:pt x="87842" y="104461"/>
                    <a:pt x="93382" y="98921"/>
                    <a:pt x="93382" y="92590"/>
                  </a:cubicBezTo>
                  <a:lnTo>
                    <a:pt x="93382" y="11871"/>
                  </a:lnTo>
                  <a:cubicBezTo>
                    <a:pt x="93382" y="4748"/>
                    <a:pt x="87842" y="0"/>
                    <a:pt x="81511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3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61668" y="2038563"/>
            <a:ext cx="453454" cy="374317"/>
            <a:chOff x="661668" y="2038563"/>
            <a:chExt cx="453454" cy="374317"/>
          </a:xfrm>
          <a:solidFill>
            <a:srgbClr val="000000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E3B1D28-F464-4D17-816A-CB8196BF48FB}"/>
                </a:ext>
              </a:extLst>
            </p:cNvPr>
            <p:cNvSpPr/>
            <p:nvPr/>
          </p:nvSpPr>
          <p:spPr>
            <a:xfrm>
              <a:off x="661668" y="2038563"/>
              <a:ext cx="453454" cy="374317"/>
            </a:xfrm>
            <a:custGeom>
              <a:avLst/>
              <a:gdLst>
                <a:gd name="connsiteX0" fmla="*/ 441584 w 453454"/>
                <a:gd name="connsiteY0" fmla="*/ 374318 h 374317"/>
                <a:gd name="connsiteX1" fmla="*/ 11871 w 453454"/>
                <a:gd name="connsiteY1" fmla="*/ 374318 h 374317"/>
                <a:gd name="connsiteX2" fmla="*/ 0 w 453454"/>
                <a:gd name="connsiteY2" fmla="*/ 362447 h 374317"/>
                <a:gd name="connsiteX3" fmla="*/ 0 w 453454"/>
                <a:gd name="connsiteY3" fmla="*/ 11871 h 374317"/>
                <a:gd name="connsiteX4" fmla="*/ 11871 w 453454"/>
                <a:gd name="connsiteY4" fmla="*/ 0 h 374317"/>
                <a:gd name="connsiteX5" fmla="*/ 441584 w 453454"/>
                <a:gd name="connsiteY5" fmla="*/ 0 h 374317"/>
                <a:gd name="connsiteX6" fmla="*/ 453454 w 453454"/>
                <a:gd name="connsiteY6" fmla="*/ 11871 h 374317"/>
                <a:gd name="connsiteX7" fmla="*/ 453454 w 453454"/>
                <a:gd name="connsiteY7" fmla="*/ 362447 h 374317"/>
                <a:gd name="connsiteX8" fmla="*/ 441584 w 453454"/>
                <a:gd name="connsiteY8" fmla="*/ 374318 h 374317"/>
                <a:gd name="connsiteX9" fmla="*/ 23741 w 453454"/>
                <a:gd name="connsiteY9" fmla="*/ 350577 h 374317"/>
                <a:gd name="connsiteX10" fmla="*/ 429713 w 453454"/>
                <a:gd name="connsiteY10" fmla="*/ 350577 h 374317"/>
                <a:gd name="connsiteX11" fmla="*/ 429713 w 453454"/>
                <a:gd name="connsiteY11" fmla="*/ 23741 h 374317"/>
                <a:gd name="connsiteX12" fmla="*/ 23741 w 453454"/>
                <a:gd name="connsiteY12" fmla="*/ 23741 h 374317"/>
                <a:gd name="connsiteX13" fmla="*/ 23741 w 453454"/>
                <a:gd name="connsiteY13" fmla="*/ 350577 h 374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3454" h="374317">
                  <a:moveTo>
                    <a:pt x="441584" y="374318"/>
                  </a:moveTo>
                  <a:lnTo>
                    <a:pt x="11871" y="374318"/>
                  </a:lnTo>
                  <a:cubicBezTo>
                    <a:pt x="5540" y="374318"/>
                    <a:pt x="0" y="368778"/>
                    <a:pt x="0" y="362447"/>
                  </a:cubicBezTo>
                  <a:lnTo>
                    <a:pt x="0" y="11871"/>
                  </a:lnTo>
                  <a:cubicBezTo>
                    <a:pt x="0" y="5540"/>
                    <a:pt x="5540" y="0"/>
                    <a:pt x="11871" y="0"/>
                  </a:cubicBezTo>
                  <a:lnTo>
                    <a:pt x="441584" y="0"/>
                  </a:lnTo>
                  <a:cubicBezTo>
                    <a:pt x="447915" y="0"/>
                    <a:pt x="453454" y="5540"/>
                    <a:pt x="453454" y="11871"/>
                  </a:cubicBezTo>
                  <a:lnTo>
                    <a:pt x="453454" y="362447"/>
                  </a:lnTo>
                  <a:cubicBezTo>
                    <a:pt x="453454" y="368778"/>
                    <a:pt x="448706" y="374318"/>
                    <a:pt x="441584" y="374318"/>
                  </a:cubicBezTo>
                  <a:close/>
                  <a:moveTo>
                    <a:pt x="23741" y="350577"/>
                  </a:moveTo>
                  <a:lnTo>
                    <a:pt x="429713" y="350577"/>
                  </a:lnTo>
                  <a:lnTo>
                    <a:pt x="429713" y="23741"/>
                  </a:lnTo>
                  <a:lnTo>
                    <a:pt x="23741" y="23741"/>
                  </a:lnTo>
                  <a:lnTo>
                    <a:pt x="23741" y="350577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55" name="Graphic 1">
              <a:extLst>
                <a:ext uri="{FF2B5EF4-FFF2-40B4-BE49-F238E27FC236}">
                  <a16:creationId xmlns:a16="http://schemas.microsoft.com/office/drawing/2014/main" id="{B2E9DC15-FEE5-4C4B-A506-B445184664AE}"/>
                </a:ext>
              </a:extLst>
            </p:cNvPr>
            <p:cNvGrpSpPr/>
            <p:nvPr/>
          </p:nvGrpSpPr>
          <p:grpSpPr>
            <a:xfrm>
              <a:off x="718647" y="2100290"/>
              <a:ext cx="340288" cy="23741"/>
              <a:chOff x="718647" y="2100290"/>
              <a:chExt cx="340288" cy="23741"/>
            </a:xfrm>
            <a:solidFill>
              <a:srgbClr val="000000"/>
            </a:soli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B3972DC5-FCBC-4BB3-9ED5-28C4CB46ED93}"/>
                  </a:ext>
                </a:extLst>
              </p:cNvPr>
              <p:cNvSpPr/>
              <p:nvPr/>
            </p:nvSpPr>
            <p:spPr>
              <a:xfrm>
                <a:off x="1007496" y="2100290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1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1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9B5B27E-7892-4ADE-9E28-9C6035027643}"/>
                  </a:ext>
                </a:extLst>
              </p:cNvPr>
              <p:cNvSpPr/>
              <p:nvPr/>
            </p:nvSpPr>
            <p:spPr>
              <a:xfrm>
                <a:off x="910949" y="2100290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1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1"/>
                      <a:pt x="46691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3EFC0392-BF11-4743-A727-E19AD1CBEA67}"/>
                  </a:ext>
                </a:extLst>
              </p:cNvPr>
              <p:cNvSpPr/>
              <p:nvPr/>
            </p:nvSpPr>
            <p:spPr>
              <a:xfrm>
                <a:off x="815194" y="2100290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1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1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F09F02C-47A4-43C6-A4B3-53A137697708}"/>
                  </a:ext>
                </a:extLst>
              </p:cNvPr>
              <p:cNvSpPr/>
              <p:nvPr/>
            </p:nvSpPr>
            <p:spPr>
              <a:xfrm>
                <a:off x="718647" y="2100290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1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1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60" name="Graphic 1">
              <a:extLst>
                <a:ext uri="{FF2B5EF4-FFF2-40B4-BE49-F238E27FC236}">
                  <a16:creationId xmlns:a16="http://schemas.microsoft.com/office/drawing/2014/main" id="{B2E9DC15-FEE5-4C4B-A506-B445184664AE}"/>
                </a:ext>
              </a:extLst>
            </p:cNvPr>
            <p:cNvGrpSpPr/>
            <p:nvPr/>
          </p:nvGrpSpPr>
          <p:grpSpPr>
            <a:xfrm>
              <a:off x="718647" y="2326621"/>
              <a:ext cx="340288" cy="23741"/>
              <a:chOff x="718647" y="2326621"/>
              <a:chExt cx="340288" cy="23741"/>
            </a:xfrm>
            <a:solidFill>
              <a:srgbClr val="000000"/>
            </a:solidFill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07B32A7F-3337-4F7B-97C5-21770B5481C6}"/>
                  </a:ext>
                </a:extLst>
              </p:cNvPr>
              <p:cNvSpPr/>
              <p:nvPr/>
            </p:nvSpPr>
            <p:spPr>
              <a:xfrm>
                <a:off x="1007496" y="2326621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2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2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A6FBE535-651D-4CB2-B6E4-2AAF83B8B0CE}"/>
                  </a:ext>
                </a:extLst>
              </p:cNvPr>
              <p:cNvSpPr/>
              <p:nvPr/>
            </p:nvSpPr>
            <p:spPr>
              <a:xfrm>
                <a:off x="910949" y="2326621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2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2"/>
                      <a:pt x="46691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582ED77D-762B-4632-9C5D-4348B17625B9}"/>
                  </a:ext>
                </a:extLst>
              </p:cNvPr>
              <p:cNvSpPr/>
              <p:nvPr/>
            </p:nvSpPr>
            <p:spPr>
              <a:xfrm>
                <a:off x="815194" y="2326621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2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2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3CA19B0E-4084-4F7C-8875-3CA2D2336946}"/>
                  </a:ext>
                </a:extLst>
              </p:cNvPr>
              <p:cNvSpPr/>
              <p:nvPr/>
            </p:nvSpPr>
            <p:spPr>
              <a:xfrm>
                <a:off x="718647" y="2326621"/>
                <a:ext cx="51438" cy="23741"/>
              </a:xfrm>
              <a:custGeom>
                <a:avLst/>
                <a:gdLst>
                  <a:gd name="connsiteX0" fmla="*/ 39568 w 51438"/>
                  <a:gd name="connsiteY0" fmla="*/ 23741 h 23741"/>
                  <a:gd name="connsiteX1" fmla="*/ 11871 w 51438"/>
                  <a:gd name="connsiteY1" fmla="*/ 23741 h 23741"/>
                  <a:gd name="connsiteX2" fmla="*/ 0 w 51438"/>
                  <a:gd name="connsiteY2" fmla="*/ 11871 h 23741"/>
                  <a:gd name="connsiteX3" fmla="*/ 11871 w 51438"/>
                  <a:gd name="connsiteY3" fmla="*/ 0 h 23741"/>
                  <a:gd name="connsiteX4" fmla="*/ 39568 w 51438"/>
                  <a:gd name="connsiteY4" fmla="*/ 0 h 23741"/>
                  <a:gd name="connsiteX5" fmla="*/ 51439 w 51438"/>
                  <a:gd name="connsiteY5" fmla="*/ 11871 h 23741"/>
                  <a:gd name="connsiteX6" fmla="*/ 39568 w 51438"/>
                  <a:gd name="connsiteY6" fmla="*/ 23741 h 2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8" h="23741">
                    <a:moveTo>
                      <a:pt x="39568" y="23741"/>
                    </a:moveTo>
                    <a:lnTo>
                      <a:pt x="11871" y="23741"/>
                    </a:lnTo>
                    <a:cubicBezTo>
                      <a:pt x="5540" y="23741"/>
                      <a:pt x="0" y="18202"/>
                      <a:pt x="0" y="11871"/>
                    </a:cubicBezTo>
                    <a:cubicBezTo>
                      <a:pt x="0" y="5540"/>
                      <a:pt x="5540" y="0"/>
                      <a:pt x="11871" y="0"/>
                    </a:cubicBezTo>
                    <a:lnTo>
                      <a:pt x="39568" y="0"/>
                    </a:lnTo>
                    <a:cubicBezTo>
                      <a:pt x="45899" y="0"/>
                      <a:pt x="51439" y="5540"/>
                      <a:pt x="51439" y="11871"/>
                    </a:cubicBezTo>
                    <a:cubicBezTo>
                      <a:pt x="51439" y="18202"/>
                      <a:pt x="45899" y="23741"/>
                      <a:pt x="39568" y="23741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B760220-ED4C-493F-B1AB-FED0E3C41F97}"/>
                </a:ext>
              </a:extLst>
            </p:cNvPr>
            <p:cNvSpPr/>
            <p:nvPr/>
          </p:nvSpPr>
          <p:spPr>
            <a:xfrm>
              <a:off x="841309" y="2167358"/>
              <a:ext cx="103669" cy="115737"/>
            </a:xfrm>
            <a:custGeom>
              <a:avLst/>
              <a:gdLst>
                <a:gd name="connsiteX0" fmla="*/ 12662 w 103669"/>
                <a:gd name="connsiteY0" fmla="*/ 115738 h 115737"/>
                <a:gd name="connsiteX1" fmla="*/ 6331 w 103669"/>
                <a:gd name="connsiteY1" fmla="*/ 114155 h 115737"/>
                <a:gd name="connsiteX2" fmla="*/ 0 w 103669"/>
                <a:gd name="connsiteY2" fmla="*/ 103867 h 115737"/>
                <a:gd name="connsiteX3" fmla="*/ 0 w 103669"/>
                <a:gd name="connsiteY3" fmla="*/ 12068 h 115737"/>
                <a:gd name="connsiteX4" fmla="*/ 6331 w 103669"/>
                <a:gd name="connsiteY4" fmla="*/ 1781 h 115737"/>
                <a:gd name="connsiteX5" fmla="*/ 18201 w 103669"/>
                <a:gd name="connsiteY5" fmla="*/ 1781 h 115737"/>
                <a:gd name="connsiteX6" fmla="*/ 97338 w 103669"/>
                <a:gd name="connsiteY6" fmla="*/ 47680 h 115737"/>
                <a:gd name="connsiteX7" fmla="*/ 103669 w 103669"/>
                <a:gd name="connsiteY7" fmla="*/ 57968 h 115737"/>
                <a:gd name="connsiteX8" fmla="*/ 97338 w 103669"/>
                <a:gd name="connsiteY8" fmla="*/ 68256 h 115737"/>
                <a:gd name="connsiteX9" fmla="*/ 18201 w 103669"/>
                <a:gd name="connsiteY9" fmla="*/ 114155 h 115737"/>
                <a:gd name="connsiteX10" fmla="*/ 12662 w 103669"/>
                <a:gd name="connsiteY10" fmla="*/ 115738 h 115737"/>
                <a:gd name="connsiteX11" fmla="*/ 24532 w 103669"/>
                <a:gd name="connsiteY11" fmla="*/ 32644 h 115737"/>
                <a:gd name="connsiteX12" fmla="*/ 24532 w 103669"/>
                <a:gd name="connsiteY12" fmla="*/ 83292 h 115737"/>
                <a:gd name="connsiteX13" fmla="*/ 68058 w 103669"/>
                <a:gd name="connsiteY13" fmla="*/ 57968 h 115737"/>
                <a:gd name="connsiteX14" fmla="*/ 24532 w 103669"/>
                <a:gd name="connsiteY14" fmla="*/ 32644 h 11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669" h="115737">
                  <a:moveTo>
                    <a:pt x="12662" y="115738"/>
                  </a:moveTo>
                  <a:cubicBezTo>
                    <a:pt x="10288" y="115738"/>
                    <a:pt x="8705" y="114946"/>
                    <a:pt x="6331" y="114155"/>
                  </a:cubicBezTo>
                  <a:cubicBezTo>
                    <a:pt x="2374" y="111781"/>
                    <a:pt x="0" y="107824"/>
                    <a:pt x="0" y="103867"/>
                  </a:cubicBezTo>
                  <a:lnTo>
                    <a:pt x="0" y="12068"/>
                  </a:lnTo>
                  <a:cubicBezTo>
                    <a:pt x="0" y="8112"/>
                    <a:pt x="2374" y="4155"/>
                    <a:pt x="6331" y="1781"/>
                  </a:cubicBezTo>
                  <a:cubicBezTo>
                    <a:pt x="10288" y="-594"/>
                    <a:pt x="14245" y="-594"/>
                    <a:pt x="18201" y="1781"/>
                  </a:cubicBezTo>
                  <a:lnTo>
                    <a:pt x="97338" y="47680"/>
                  </a:lnTo>
                  <a:cubicBezTo>
                    <a:pt x="101295" y="50054"/>
                    <a:pt x="103669" y="54011"/>
                    <a:pt x="103669" y="57968"/>
                  </a:cubicBezTo>
                  <a:cubicBezTo>
                    <a:pt x="103669" y="61925"/>
                    <a:pt x="101295" y="65881"/>
                    <a:pt x="97338" y="68256"/>
                  </a:cubicBezTo>
                  <a:lnTo>
                    <a:pt x="18201" y="114155"/>
                  </a:lnTo>
                  <a:cubicBezTo>
                    <a:pt x="16619" y="114946"/>
                    <a:pt x="14245" y="115738"/>
                    <a:pt x="12662" y="115738"/>
                  </a:cubicBezTo>
                  <a:close/>
                  <a:moveTo>
                    <a:pt x="24532" y="32644"/>
                  </a:moveTo>
                  <a:lnTo>
                    <a:pt x="24532" y="83292"/>
                  </a:lnTo>
                  <a:lnTo>
                    <a:pt x="68058" y="57968"/>
                  </a:lnTo>
                  <a:lnTo>
                    <a:pt x="24532" y="32644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6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1830520" y="1992004"/>
            <a:ext cx="432104" cy="466776"/>
            <a:chOff x="1830520" y="1992004"/>
            <a:chExt cx="432104" cy="466776"/>
          </a:xfrm>
          <a:solidFill>
            <a:srgbClr val="000000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226F77D-7244-460E-B639-5205D96CC3B4}"/>
                </a:ext>
              </a:extLst>
            </p:cNvPr>
            <p:cNvSpPr/>
            <p:nvPr/>
          </p:nvSpPr>
          <p:spPr>
            <a:xfrm>
              <a:off x="1830520" y="2182592"/>
              <a:ext cx="432104" cy="276187"/>
            </a:xfrm>
            <a:custGeom>
              <a:avLst/>
              <a:gdLst>
                <a:gd name="connsiteX0" fmla="*/ 371943 w 432104"/>
                <a:gd name="connsiteY0" fmla="*/ 41151 h 276187"/>
                <a:gd name="connsiteX1" fmla="*/ 368778 w 432104"/>
                <a:gd name="connsiteY1" fmla="*/ 41151 h 276187"/>
                <a:gd name="connsiteX2" fmla="*/ 370361 w 432104"/>
                <a:gd name="connsiteY2" fmla="*/ 11871 h 276187"/>
                <a:gd name="connsiteX3" fmla="*/ 370361 w 432104"/>
                <a:gd name="connsiteY3" fmla="*/ 0 h 276187"/>
                <a:gd name="connsiteX4" fmla="*/ 0 w 432104"/>
                <a:gd name="connsiteY4" fmla="*/ 0 h 276187"/>
                <a:gd name="connsiteX5" fmla="*/ 0 w 432104"/>
                <a:gd name="connsiteY5" fmla="*/ 11871 h 276187"/>
                <a:gd name="connsiteX6" fmla="*/ 70432 w 432104"/>
                <a:gd name="connsiteY6" fmla="*/ 208921 h 276187"/>
                <a:gd name="connsiteX7" fmla="*/ 26907 w 432104"/>
                <a:gd name="connsiteY7" fmla="*/ 208921 h 276187"/>
                <a:gd name="connsiteX8" fmla="*/ 27698 w 432104"/>
                <a:gd name="connsiteY8" fmla="*/ 221583 h 276187"/>
                <a:gd name="connsiteX9" fmla="*/ 72806 w 432104"/>
                <a:gd name="connsiteY9" fmla="*/ 276188 h 276187"/>
                <a:gd name="connsiteX10" fmla="*/ 296763 w 432104"/>
                <a:gd name="connsiteY10" fmla="*/ 276188 h 276187"/>
                <a:gd name="connsiteX11" fmla="*/ 341871 w 432104"/>
                <a:gd name="connsiteY11" fmla="*/ 221583 h 276187"/>
                <a:gd name="connsiteX12" fmla="*/ 342663 w 432104"/>
                <a:gd name="connsiteY12" fmla="*/ 208921 h 276187"/>
                <a:gd name="connsiteX13" fmla="*/ 299138 w 432104"/>
                <a:gd name="connsiteY13" fmla="*/ 208921 h 276187"/>
                <a:gd name="connsiteX14" fmla="*/ 318922 w 432104"/>
                <a:gd name="connsiteY14" fmla="*/ 186763 h 276187"/>
                <a:gd name="connsiteX15" fmla="*/ 343454 w 432104"/>
                <a:gd name="connsiteY15" fmla="*/ 192303 h 276187"/>
                <a:gd name="connsiteX16" fmla="*/ 371152 w 432104"/>
                <a:gd name="connsiteY16" fmla="*/ 192303 h 276187"/>
                <a:gd name="connsiteX17" fmla="*/ 432088 w 432104"/>
                <a:gd name="connsiteY17" fmla="*/ 131367 h 276187"/>
                <a:gd name="connsiteX18" fmla="*/ 432088 w 432104"/>
                <a:gd name="connsiteY18" fmla="*/ 103669 h 276187"/>
                <a:gd name="connsiteX19" fmla="*/ 371943 w 432104"/>
                <a:gd name="connsiteY19" fmla="*/ 41151 h 276187"/>
                <a:gd name="connsiteX20" fmla="*/ 296763 w 432104"/>
                <a:gd name="connsiteY20" fmla="*/ 252447 h 276187"/>
                <a:gd name="connsiteX21" fmla="*/ 72806 w 432104"/>
                <a:gd name="connsiteY21" fmla="*/ 252447 h 276187"/>
                <a:gd name="connsiteX22" fmla="*/ 53813 w 432104"/>
                <a:gd name="connsiteY22" fmla="*/ 232662 h 276187"/>
                <a:gd name="connsiteX23" fmla="*/ 102087 w 432104"/>
                <a:gd name="connsiteY23" fmla="*/ 232662 h 276187"/>
                <a:gd name="connsiteX24" fmla="*/ 267483 w 432104"/>
                <a:gd name="connsiteY24" fmla="*/ 232662 h 276187"/>
                <a:gd name="connsiteX25" fmla="*/ 315756 w 432104"/>
                <a:gd name="connsiteY25" fmla="*/ 232662 h 276187"/>
                <a:gd name="connsiteX26" fmla="*/ 296763 w 432104"/>
                <a:gd name="connsiteY26" fmla="*/ 252447 h 276187"/>
                <a:gd name="connsiteX27" fmla="*/ 261152 w 432104"/>
                <a:gd name="connsiteY27" fmla="*/ 208921 h 276187"/>
                <a:gd name="connsiteX28" fmla="*/ 108418 w 432104"/>
                <a:gd name="connsiteY28" fmla="*/ 208921 h 276187"/>
                <a:gd name="connsiteX29" fmla="*/ 23741 w 432104"/>
                <a:gd name="connsiteY29" fmla="*/ 23741 h 276187"/>
                <a:gd name="connsiteX30" fmla="*/ 345828 w 432104"/>
                <a:gd name="connsiteY30" fmla="*/ 23741 h 276187"/>
                <a:gd name="connsiteX31" fmla="*/ 261152 w 432104"/>
                <a:gd name="connsiteY31" fmla="*/ 208921 h 276187"/>
                <a:gd name="connsiteX32" fmla="*/ 409138 w 432104"/>
                <a:gd name="connsiteY32" fmla="*/ 130576 h 276187"/>
                <a:gd name="connsiteX33" fmla="*/ 371943 w 432104"/>
                <a:gd name="connsiteY33" fmla="*/ 167770 h 276187"/>
                <a:gd name="connsiteX34" fmla="*/ 344246 w 432104"/>
                <a:gd name="connsiteY34" fmla="*/ 167770 h 276187"/>
                <a:gd name="connsiteX35" fmla="*/ 332375 w 432104"/>
                <a:gd name="connsiteY35" fmla="*/ 165396 h 276187"/>
                <a:gd name="connsiteX36" fmla="*/ 366404 w 432104"/>
                <a:gd name="connsiteY36" fmla="*/ 64101 h 276187"/>
                <a:gd name="connsiteX37" fmla="*/ 372735 w 432104"/>
                <a:gd name="connsiteY37" fmla="*/ 64101 h 276187"/>
                <a:gd name="connsiteX38" fmla="*/ 409929 w 432104"/>
                <a:gd name="connsiteY38" fmla="*/ 101295 h 276187"/>
                <a:gd name="connsiteX39" fmla="*/ 409929 w 432104"/>
                <a:gd name="connsiteY39" fmla="*/ 130576 h 27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2104" h="276187">
                  <a:moveTo>
                    <a:pt x="371943" y="41151"/>
                  </a:moveTo>
                  <a:lnTo>
                    <a:pt x="368778" y="41151"/>
                  </a:lnTo>
                  <a:cubicBezTo>
                    <a:pt x="369569" y="31655"/>
                    <a:pt x="370361" y="22158"/>
                    <a:pt x="370361" y="11871"/>
                  </a:cubicBezTo>
                  <a:lnTo>
                    <a:pt x="370361" y="0"/>
                  </a:lnTo>
                  <a:lnTo>
                    <a:pt x="0" y="0"/>
                  </a:lnTo>
                  <a:lnTo>
                    <a:pt x="0" y="11871"/>
                  </a:lnTo>
                  <a:cubicBezTo>
                    <a:pt x="0" y="92590"/>
                    <a:pt x="26907" y="166979"/>
                    <a:pt x="70432" y="208921"/>
                  </a:cubicBezTo>
                  <a:lnTo>
                    <a:pt x="26907" y="208921"/>
                  </a:lnTo>
                  <a:lnTo>
                    <a:pt x="27698" y="221583"/>
                  </a:lnTo>
                  <a:cubicBezTo>
                    <a:pt x="30072" y="252447"/>
                    <a:pt x="49065" y="276188"/>
                    <a:pt x="72806" y="276188"/>
                  </a:cubicBezTo>
                  <a:lnTo>
                    <a:pt x="296763" y="276188"/>
                  </a:lnTo>
                  <a:cubicBezTo>
                    <a:pt x="320504" y="276188"/>
                    <a:pt x="339497" y="252447"/>
                    <a:pt x="341871" y="221583"/>
                  </a:cubicBezTo>
                  <a:lnTo>
                    <a:pt x="342663" y="208921"/>
                  </a:lnTo>
                  <a:lnTo>
                    <a:pt x="299138" y="208921"/>
                  </a:lnTo>
                  <a:cubicBezTo>
                    <a:pt x="306260" y="201799"/>
                    <a:pt x="312591" y="194677"/>
                    <a:pt x="318922" y="186763"/>
                  </a:cubicBezTo>
                  <a:cubicBezTo>
                    <a:pt x="326835" y="189929"/>
                    <a:pt x="335540" y="192303"/>
                    <a:pt x="343454" y="192303"/>
                  </a:cubicBezTo>
                  <a:lnTo>
                    <a:pt x="371152" y="192303"/>
                  </a:lnTo>
                  <a:cubicBezTo>
                    <a:pt x="405181" y="192303"/>
                    <a:pt x="432088" y="164605"/>
                    <a:pt x="432088" y="131367"/>
                  </a:cubicBezTo>
                  <a:lnTo>
                    <a:pt x="432088" y="103669"/>
                  </a:lnTo>
                  <a:cubicBezTo>
                    <a:pt x="432879" y="68058"/>
                    <a:pt x="405181" y="41151"/>
                    <a:pt x="371943" y="41151"/>
                  </a:cubicBezTo>
                  <a:close/>
                  <a:moveTo>
                    <a:pt x="296763" y="252447"/>
                  </a:moveTo>
                  <a:lnTo>
                    <a:pt x="72806" y="252447"/>
                  </a:lnTo>
                  <a:cubicBezTo>
                    <a:pt x="64892" y="252447"/>
                    <a:pt x="57770" y="244533"/>
                    <a:pt x="53813" y="232662"/>
                  </a:cubicBezTo>
                  <a:lnTo>
                    <a:pt x="102087" y="232662"/>
                  </a:lnTo>
                  <a:lnTo>
                    <a:pt x="267483" y="232662"/>
                  </a:lnTo>
                  <a:lnTo>
                    <a:pt x="315756" y="232662"/>
                  </a:lnTo>
                  <a:cubicBezTo>
                    <a:pt x="311799" y="243742"/>
                    <a:pt x="304677" y="252447"/>
                    <a:pt x="296763" y="252447"/>
                  </a:cubicBezTo>
                  <a:close/>
                  <a:moveTo>
                    <a:pt x="261152" y="208921"/>
                  </a:moveTo>
                  <a:lnTo>
                    <a:pt x="108418" y="208921"/>
                  </a:lnTo>
                  <a:cubicBezTo>
                    <a:pt x="60144" y="180432"/>
                    <a:pt x="26907" y="107626"/>
                    <a:pt x="23741" y="23741"/>
                  </a:cubicBezTo>
                  <a:lnTo>
                    <a:pt x="345828" y="23741"/>
                  </a:lnTo>
                  <a:cubicBezTo>
                    <a:pt x="342663" y="107626"/>
                    <a:pt x="309425" y="180432"/>
                    <a:pt x="261152" y="208921"/>
                  </a:cubicBezTo>
                  <a:close/>
                  <a:moveTo>
                    <a:pt x="409138" y="130576"/>
                  </a:moveTo>
                  <a:cubicBezTo>
                    <a:pt x="409138" y="151152"/>
                    <a:pt x="392519" y="167770"/>
                    <a:pt x="371943" y="167770"/>
                  </a:cubicBezTo>
                  <a:lnTo>
                    <a:pt x="344246" y="167770"/>
                  </a:lnTo>
                  <a:cubicBezTo>
                    <a:pt x="340289" y="167770"/>
                    <a:pt x="336332" y="166979"/>
                    <a:pt x="332375" y="165396"/>
                  </a:cubicBezTo>
                  <a:cubicBezTo>
                    <a:pt x="348994" y="136907"/>
                    <a:pt x="360073" y="102087"/>
                    <a:pt x="366404" y="64101"/>
                  </a:cubicBezTo>
                  <a:lnTo>
                    <a:pt x="372735" y="64101"/>
                  </a:lnTo>
                  <a:cubicBezTo>
                    <a:pt x="393310" y="64101"/>
                    <a:pt x="409929" y="80720"/>
                    <a:pt x="409929" y="101295"/>
                  </a:cubicBezTo>
                  <a:lnTo>
                    <a:pt x="409929" y="130576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3AF4AEC-EF0D-4D3E-8CFC-CD326278ED1E}"/>
                </a:ext>
              </a:extLst>
            </p:cNvPr>
            <p:cNvSpPr/>
            <p:nvPr/>
          </p:nvSpPr>
          <p:spPr>
            <a:xfrm>
              <a:off x="1924212" y="2029990"/>
              <a:ext cx="41911" cy="123322"/>
            </a:xfrm>
            <a:custGeom>
              <a:avLst/>
              <a:gdLst>
                <a:gd name="connsiteX0" fmla="*/ 13935 w 41911"/>
                <a:gd name="connsiteY0" fmla="*/ 71092 h 123322"/>
                <a:gd name="connsiteX1" fmla="*/ 16309 w 41911"/>
                <a:gd name="connsiteY1" fmla="*/ 86128 h 123322"/>
                <a:gd name="connsiteX2" fmla="*/ 2855 w 41911"/>
                <a:gd name="connsiteY2" fmla="*/ 104329 h 123322"/>
                <a:gd name="connsiteX3" fmla="*/ 5230 w 41911"/>
                <a:gd name="connsiteY3" fmla="*/ 120948 h 123322"/>
                <a:gd name="connsiteX4" fmla="*/ 12352 w 41911"/>
                <a:gd name="connsiteY4" fmla="*/ 123322 h 123322"/>
                <a:gd name="connsiteX5" fmla="*/ 21848 w 41911"/>
                <a:gd name="connsiteY5" fmla="*/ 118574 h 123322"/>
                <a:gd name="connsiteX6" fmla="*/ 35302 w 41911"/>
                <a:gd name="connsiteY6" fmla="*/ 100372 h 123322"/>
                <a:gd name="connsiteX7" fmla="*/ 28179 w 41911"/>
                <a:gd name="connsiteY7" fmla="*/ 52099 h 123322"/>
                <a:gd name="connsiteX8" fmla="*/ 24222 w 41911"/>
                <a:gd name="connsiteY8" fmla="*/ 44977 h 123322"/>
                <a:gd name="connsiteX9" fmla="*/ 25805 w 41911"/>
                <a:gd name="connsiteY9" fmla="*/ 37063 h 123322"/>
                <a:gd name="connsiteX10" fmla="*/ 39258 w 41911"/>
                <a:gd name="connsiteY10" fmla="*/ 18861 h 123322"/>
                <a:gd name="connsiteX11" fmla="*/ 36884 w 41911"/>
                <a:gd name="connsiteY11" fmla="*/ 2243 h 123322"/>
                <a:gd name="connsiteX12" fmla="*/ 20266 w 41911"/>
                <a:gd name="connsiteY12" fmla="*/ 4617 h 123322"/>
                <a:gd name="connsiteX13" fmla="*/ 6812 w 41911"/>
                <a:gd name="connsiteY13" fmla="*/ 22818 h 123322"/>
                <a:gd name="connsiteX14" fmla="*/ 481 w 41911"/>
                <a:gd name="connsiteY14" fmla="*/ 48142 h 123322"/>
                <a:gd name="connsiteX15" fmla="*/ 13935 w 41911"/>
                <a:gd name="connsiteY15" fmla="*/ 71092 h 123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911" h="123322">
                  <a:moveTo>
                    <a:pt x="13935" y="71092"/>
                  </a:moveTo>
                  <a:cubicBezTo>
                    <a:pt x="18683" y="74257"/>
                    <a:pt x="19474" y="81380"/>
                    <a:pt x="16309" y="86128"/>
                  </a:cubicBezTo>
                  <a:lnTo>
                    <a:pt x="2855" y="104329"/>
                  </a:lnTo>
                  <a:cubicBezTo>
                    <a:pt x="-1101" y="109869"/>
                    <a:pt x="481" y="116991"/>
                    <a:pt x="5230" y="120948"/>
                  </a:cubicBezTo>
                  <a:cubicBezTo>
                    <a:pt x="7604" y="122531"/>
                    <a:pt x="9978" y="123322"/>
                    <a:pt x="12352" y="123322"/>
                  </a:cubicBezTo>
                  <a:cubicBezTo>
                    <a:pt x="16309" y="123322"/>
                    <a:pt x="19474" y="121739"/>
                    <a:pt x="21848" y="118574"/>
                  </a:cubicBezTo>
                  <a:lnTo>
                    <a:pt x="35302" y="100372"/>
                  </a:lnTo>
                  <a:cubicBezTo>
                    <a:pt x="46381" y="85336"/>
                    <a:pt x="43215" y="63178"/>
                    <a:pt x="28179" y="52099"/>
                  </a:cubicBezTo>
                  <a:cubicBezTo>
                    <a:pt x="25805" y="50516"/>
                    <a:pt x="24222" y="48142"/>
                    <a:pt x="24222" y="44977"/>
                  </a:cubicBezTo>
                  <a:cubicBezTo>
                    <a:pt x="23431" y="41811"/>
                    <a:pt x="24222" y="39437"/>
                    <a:pt x="25805" y="37063"/>
                  </a:cubicBezTo>
                  <a:lnTo>
                    <a:pt x="39258" y="18861"/>
                  </a:lnTo>
                  <a:cubicBezTo>
                    <a:pt x="43215" y="13322"/>
                    <a:pt x="41633" y="6199"/>
                    <a:pt x="36884" y="2243"/>
                  </a:cubicBezTo>
                  <a:cubicBezTo>
                    <a:pt x="31345" y="-1714"/>
                    <a:pt x="24222" y="-131"/>
                    <a:pt x="20266" y="4617"/>
                  </a:cubicBezTo>
                  <a:lnTo>
                    <a:pt x="6812" y="22818"/>
                  </a:lnTo>
                  <a:cubicBezTo>
                    <a:pt x="1273" y="29941"/>
                    <a:pt x="-1101" y="39437"/>
                    <a:pt x="481" y="48142"/>
                  </a:cubicBezTo>
                  <a:cubicBezTo>
                    <a:pt x="1273" y="57638"/>
                    <a:pt x="6021" y="65552"/>
                    <a:pt x="13935" y="7109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56F1DE8-D245-4FA1-94CB-1320FA5EF44E}"/>
                </a:ext>
              </a:extLst>
            </p:cNvPr>
            <p:cNvSpPr/>
            <p:nvPr/>
          </p:nvSpPr>
          <p:spPr>
            <a:xfrm>
              <a:off x="2072198" y="2029990"/>
              <a:ext cx="41911" cy="123322"/>
            </a:xfrm>
            <a:custGeom>
              <a:avLst/>
              <a:gdLst>
                <a:gd name="connsiteX0" fmla="*/ 13935 w 41911"/>
                <a:gd name="connsiteY0" fmla="*/ 71092 h 123322"/>
                <a:gd name="connsiteX1" fmla="*/ 16309 w 41911"/>
                <a:gd name="connsiteY1" fmla="*/ 86128 h 123322"/>
                <a:gd name="connsiteX2" fmla="*/ 2855 w 41911"/>
                <a:gd name="connsiteY2" fmla="*/ 104329 h 123322"/>
                <a:gd name="connsiteX3" fmla="*/ 5230 w 41911"/>
                <a:gd name="connsiteY3" fmla="*/ 120948 h 123322"/>
                <a:gd name="connsiteX4" fmla="*/ 12352 w 41911"/>
                <a:gd name="connsiteY4" fmla="*/ 123322 h 123322"/>
                <a:gd name="connsiteX5" fmla="*/ 21848 w 41911"/>
                <a:gd name="connsiteY5" fmla="*/ 118574 h 123322"/>
                <a:gd name="connsiteX6" fmla="*/ 35302 w 41911"/>
                <a:gd name="connsiteY6" fmla="*/ 100372 h 123322"/>
                <a:gd name="connsiteX7" fmla="*/ 28179 w 41911"/>
                <a:gd name="connsiteY7" fmla="*/ 52099 h 123322"/>
                <a:gd name="connsiteX8" fmla="*/ 24222 w 41911"/>
                <a:gd name="connsiteY8" fmla="*/ 44977 h 123322"/>
                <a:gd name="connsiteX9" fmla="*/ 25805 w 41911"/>
                <a:gd name="connsiteY9" fmla="*/ 37063 h 123322"/>
                <a:gd name="connsiteX10" fmla="*/ 39258 w 41911"/>
                <a:gd name="connsiteY10" fmla="*/ 18861 h 123322"/>
                <a:gd name="connsiteX11" fmla="*/ 36884 w 41911"/>
                <a:gd name="connsiteY11" fmla="*/ 2243 h 123322"/>
                <a:gd name="connsiteX12" fmla="*/ 20266 w 41911"/>
                <a:gd name="connsiteY12" fmla="*/ 4617 h 123322"/>
                <a:gd name="connsiteX13" fmla="*/ 6812 w 41911"/>
                <a:gd name="connsiteY13" fmla="*/ 22818 h 123322"/>
                <a:gd name="connsiteX14" fmla="*/ 481 w 41911"/>
                <a:gd name="connsiteY14" fmla="*/ 48142 h 123322"/>
                <a:gd name="connsiteX15" fmla="*/ 13935 w 41911"/>
                <a:gd name="connsiteY15" fmla="*/ 71092 h 123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911" h="123322">
                  <a:moveTo>
                    <a:pt x="13935" y="71092"/>
                  </a:moveTo>
                  <a:cubicBezTo>
                    <a:pt x="18683" y="74257"/>
                    <a:pt x="19474" y="81380"/>
                    <a:pt x="16309" y="86128"/>
                  </a:cubicBezTo>
                  <a:lnTo>
                    <a:pt x="2855" y="104329"/>
                  </a:lnTo>
                  <a:cubicBezTo>
                    <a:pt x="-1101" y="109869"/>
                    <a:pt x="481" y="116991"/>
                    <a:pt x="5230" y="120948"/>
                  </a:cubicBezTo>
                  <a:cubicBezTo>
                    <a:pt x="7604" y="122531"/>
                    <a:pt x="9978" y="123322"/>
                    <a:pt x="12352" y="123322"/>
                  </a:cubicBezTo>
                  <a:cubicBezTo>
                    <a:pt x="16309" y="123322"/>
                    <a:pt x="19474" y="121739"/>
                    <a:pt x="21848" y="118574"/>
                  </a:cubicBezTo>
                  <a:lnTo>
                    <a:pt x="35302" y="100372"/>
                  </a:lnTo>
                  <a:cubicBezTo>
                    <a:pt x="46381" y="85336"/>
                    <a:pt x="43215" y="63178"/>
                    <a:pt x="28179" y="52099"/>
                  </a:cubicBezTo>
                  <a:cubicBezTo>
                    <a:pt x="25805" y="50516"/>
                    <a:pt x="24222" y="48142"/>
                    <a:pt x="24222" y="44977"/>
                  </a:cubicBezTo>
                  <a:cubicBezTo>
                    <a:pt x="23431" y="41811"/>
                    <a:pt x="24222" y="39437"/>
                    <a:pt x="25805" y="37063"/>
                  </a:cubicBezTo>
                  <a:lnTo>
                    <a:pt x="39258" y="18861"/>
                  </a:lnTo>
                  <a:cubicBezTo>
                    <a:pt x="43215" y="13322"/>
                    <a:pt x="41633" y="6199"/>
                    <a:pt x="36884" y="2243"/>
                  </a:cubicBezTo>
                  <a:cubicBezTo>
                    <a:pt x="31345" y="-1714"/>
                    <a:pt x="24222" y="-131"/>
                    <a:pt x="20266" y="4617"/>
                  </a:cubicBezTo>
                  <a:lnTo>
                    <a:pt x="6812" y="22818"/>
                  </a:lnTo>
                  <a:cubicBezTo>
                    <a:pt x="1273" y="29941"/>
                    <a:pt x="-1101" y="39437"/>
                    <a:pt x="481" y="48142"/>
                  </a:cubicBezTo>
                  <a:cubicBezTo>
                    <a:pt x="2064" y="57638"/>
                    <a:pt x="6812" y="65552"/>
                    <a:pt x="13935" y="7109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80CFE26-D568-4032-9173-BF6F961596B8}"/>
                </a:ext>
              </a:extLst>
            </p:cNvPr>
            <p:cNvSpPr/>
            <p:nvPr/>
          </p:nvSpPr>
          <p:spPr>
            <a:xfrm>
              <a:off x="1994855" y="1992004"/>
              <a:ext cx="49803" cy="161307"/>
            </a:xfrm>
            <a:custGeom>
              <a:avLst/>
              <a:gdLst>
                <a:gd name="connsiteX0" fmla="*/ 17680 w 49803"/>
                <a:gd name="connsiteY0" fmla="*/ 90085 h 161307"/>
                <a:gd name="connsiteX1" fmla="*/ 25594 w 49803"/>
                <a:gd name="connsiteY1" fmla="*/ 102746 h 161307"/>
                <a:gd name="connsiteX2" fmla="*/ 22428 w 49803"/>
                <a:gd name="connsiteY2" fmla="*/ 116991 h 161307"/>
                <a:gd name="connsiteX3" fmla="*/ 4227 w 49803"/>
                <a:gd name="connsiteY3" fmla="*/ 142315 h 161307"/>
                <a:gd name="connsiteX4" fmla="*/ 6601 w 49803"/>
                <a:gd name="connsiteY4" fmla="*/ 158934 h 161307"/>
                <a:gd name="connsiteX5" fmla="*/ 13723 w 49803"/>
                <a:gd name="connsiteY5" fmla="*/ 161308 h 161307"/>
                <a:gd name="connsiteX6" fmla="*/ 23219 w 49803"/>
                <a:gd name="connsiteY6" fmla="*/ 156560 h 161307"/>
                <a:gd name="connsiteX7" fmla="*/ 41421 w 49803"/>
                <a:gd name="connsiteY7" fmla="*/ 131236 h 161307"/>
                <a:gd name="connsiteX8" fmla="*/ 49335 w 49803"/>
                <a:gd name="connsiteY8" fmla="*/ 99581 h 161307"/>
                <a:gd name="connsiteX9" fmla="*/ 32716 w 49803"/>
                <a:gd name="connsiteY9" fmla="*/ 71092 h 161307"/>
                <a:gd name="connsiteX10" fmla="*/ 28759 w 49803"/>
                <a:gd name="connsiteY10" fmla="*/ 44185 h 161307"/>
                <a:gd name="connsiteX11" fmla="*/ 46961 w 49803"/>
                <a:gd name="connsiteY11" fmla="*/ 18861 h 161307"/>
                <a:gd name="connsiteX12" fmla="*/ 44586 w 49803"/>
                <a:gd name="connsiteY12" fmla="*/ 2243 h 161307"/>
                <a:gd name="connsiteX13" fmla="*/ 27968 w 49803"/>
                <a:gd name="connsiteY13" fmla="*/ 4617 h 161307"/>
                <a:gd name="connsiteX14" fmla="*/ 9766 w 49803"/>
                <a:gd name="connsiteY14" fmla="*/ 29941 h 161307"/>
                <a:gd name="connsiteX15" fmla="*/ 17680 w 49803"/>
                <a:gd name="connsiteY15" fmla="*/ 90085 h 16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803" h="161307">
                  <a:moveTo>
                    <a:pt x="17680" y="90085"/>
                  </a:moveTo>
                  <a:cubicBezTo>
                    <a:pt x="21637" y="93250"/>
                    <a:pt x="24802" y="97207"/>
                    <a:pt x="25594" y="102746"/>
                  </a:cubicBezTo>
                  <a:cubicBezTo>
                    <a:pt x="26385" y="107495"/>
                    <a:pt x="24802" y="113034"/>
                    <a:pt x="22428" y="116991"/>
                  </a:cubicBezTo>
                  <a:lnTo>
                    <a:pt x="4227" y="142315"/>
                  </a:lnTo>
                  <a:cubicBezTo>
                    <a:pt x="270" y="147855"/>
                    <a:pt x="1853" y="154977"/>
                    <a:pt x="6601" y="158934"/>
                  </a:cubicBezTo>
                  <a:cubicBezTo>
                    <a:pt x="8975" y="160516"/>
                    <a:pt x="11349" y="161308"/>
                    <a:pt x="13723" y="161308"/>
                  </a:cubicBezTo>
                  <a:cubicBezTo>
                    <a:pt x="17680" y="161308"/>
                    <a:pt x="20845" y="159725"/>
                    <a:pt x="23219" y="156560"/>
                  </a:cubicBezTo>
                  <a:lnTo>
                    <a:pt x="41421" y="131236"/>
                  </a:lnTo>
                  <a:cubicBezTo>
                    <a:pt x="48543" y="121739"/>
                    <a:pt x="50917" y="110660"/>
                    <a:pt x="49335" y="99581"/>
                  </a:cubicBezTo>
                  <a:cubicBezTo>
                    <a:pt x="47752" y="88502"/>
                    <a:pt x="41421" y="78214"/>
                    <a:pt x="32716" y="71092"/>
                  </a:cubicBezTo>
                  <a:cubicBezTo>
                    <a:pt x="24011" y="64761"/>
                    <a:pt x="22428" y="52890"/>
                    <a:pt x="28759" y="44185"/>
                  </a:cubicBezTo>
                  <a:lnTo>
                    <a:pt x="46961" y="18861"/>
                  </a:lnTo>
                  <a:cubicBezTo>
                    <a:pt x="50917" y="13322"/>
                    <a:pt x="49335" y="6199"/>
                    <a:pt x="44586" y="2243"/>
                  </a:cubicBezTo>
                  <a:cubicBezTo>
                    <a:pt x="39047" y="-1714"/>
                    <a:pt x="31925" y="-131"/>
                    <a:pt x="27968" y="4617"/>
                  </a:cubicBezTo>
                  <a:lnTo>
                    <a:pt x="9766" y="29941"/>
                  </a:lnTo>
                  <a:cubicBezTo>
                    <a:pt x="-6061" y="48933"/>
                    <a:pt x="-2104" y="75840"/>
                    <a:pt x="17680" y="9008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1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2970883" y="1991872"/>
            <a:ext cx="466907" cy="466907"/>
            <a:chOff x="2970883" y="1991872"/>
            <a:chExt cx="466907" cy="466907"/>
          </a:xfrm>
          <a:solidFill>
            <a:srgbClr val="000000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AD5B0719-04B1-4A9E-8335-29C5992ABA1A}"/>
                </a:ext>
              </a:extLst>
            </p:cNvPr>
            <p:cNvSpPr/>
            <p:nvPr/>
          </p:nvSpPr>
          <p:spPr>
            <a:xfrm>
              <a:off x="2970883" y="1991872"/>
              <a:ext cx="466907" cy="466907"/>
            </a:xfrm>
            <a:custGeom>
              <a:avLst/>
              <a:gdLst>
                <a:gd name="connsiteX0" fmla="*/ 233454 w 466907"/>
                <a:gd name="connsiteY0" fmla="*/ 466908 h 466907"/>
                <a:gd name="connsiteX1" fmla="*/ 0 w 466907"/>
                <a:gd name="connsiteY1" fmla="*/ 233454 h 466907"/>
                <a:gd name="connsiteX2" fmla="*/ 233454 w 466907"/>
                <a:gd name="connsiteY2" fmla="*/ 0 h 466907"/>
                <a:gd name="connsiteX3" fmla="*/ 466908 w 466907"/>
                <a:gd name="connsiteY3" fmla="*/ 233454 h 466907"/>
                <a:gd name="connsiteX4" fmla="*/ 447124 w 466907"/>
                <a:gd name="connsiteY4" fmla="*/ 301512 h 466907"/>
                <a:gd name="connsiteX5" fmla="*/ 391728 w 466907"/>
                <a:gd name="connsiteY5" fmla="*/ 311799 h 466907"/>
                <a:gd name="connsiteX6" fmla="*/ 351368 w 466907"/>
                <a:gd name="connsiteY6" fmla="*/ 318922 h 466907"/>
                <a:gd name="connsiteX7" fmla="*/ 345037 w 466907"/>
                <a:gd name="connsiteY7" fmla="*/ 370361 h 466907"/>
                <a:gd name="connsiteX8" fmla="*/ 332375 w 466907"/>
                <a:gd name="connsiteY8" fmla="*/ 439210 h 466907"/>
                <a:gd name="connsiteX9" fmla="*/ 233454 w 466907"/>
                <a:gd name="connsiteY9" fmla="*/ 466908 h 466907"/>
                <a:gd name="connsiteX10" fmla="*/ 233454 w 466907"/>
                <a:gd name="connsiteY10" fmla="*/ 24532 h 466907"/>
                <a:gd name="connsiteX11" fmla="*/ 23741 w 466907"/>
                <a:gd name="connsiteY11" fmla="*/ 234245 h 466907"/>
                <a:gd name="connsiteX12" fmla="*/ 233454 w 466907"/>
                <a:gd name="connsiteY12" fmla="*/ 443958 h 466907"/>
                <a:gd name="connsiteX13" fmla="*/ 314173 w 466907"/>
                <a:gd name="connsiteY13" fmla="*/ 424174 h 466907"/>
                <a:gd name="connsiteX14" fmla="*/ 320504 w 466907"/>
                <a:gd name="connsiteY14" fmla="*/ 373526 h 466907"/>
                <a:gd name="connsiteX15" fmla="*/ 332375 w 466907"/>
                <a:gd name="connsiteY15" fmla="*/ 303886 h 466907"/>
                <a:gd name="connsiteX16" fmla="*/ 392519 w 466907"/>
                <a:gd name="connsiteY16" fmla="*/ 288850 h 466907"/>
                <a:gd name="connsiteX17" fmla="*/ 429713 w 466907"/>
                <a:gd name="connsiteY17" fmla="*/ 284102 h 466907"/>
                <a:gd name="connsiteX18" fmla="*/ 442375 w 466907"/>
                <a:gd name="connsiteY18" fmla="*/ 233454 h 466907"/>
                <a:gd name="connsiteX19" fmla="*/ 233454 w 466907"/>
                <a:gd name="connsiteY19" fmla="*/ 24532 h 46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6907" h="466907">
                  <a:moveTo>
                    <a:pt x="233454" y="466908"/>
                  </a:moveTo>
                  <a:cubicBezTo>
                    <a:pt x="105252" y="466908"/>
                    <a:pt x="0" y="362447"/>
                    <a:pt x="0" y="233454"/>
                  </a:cubicBezTo>
                  <a:cubicBezTo>
                    <a:pt x="0" y="104461"/>
                    <a:pt x="104461" y="0"/>
                    <a:pt x="233454" y="0"/>
                  </a:cubicBezTo>
                  <a:cubicBezTo>
                    <a:pt x="362447" y="0"/>
                    <a:pt x="466908" y="104461"/>
                    <a:pt x="466908" y="233454"/>
                  </a:cubicBezTo>
                  <a:cubicBezTo>
                    <a:pt x="466908" y="267483"/>
                    <a:pt x="460577" y="288850"/>
                    <a:pt x="447124" y="301512"/>
                  </a:cubicBezTo>
                  <a:cubicBezTo>
                    <a:pt x="431296" y="315756"/>
                    <a:pt x="409929" y="314174"/>
                    <a:pt x="391728" y="311799"/>
                  </a:cubicBezTo>
                  <a:cubicBezTo>
                    <a:pt x="371943" y="310217"/>
                    <a:pt x="359282" y="309425"/>
                    <a:pt x="351368" y="318922"/>
                  </a:cubicBezTo>
                  <a:cubicBezTo>
                    <a:pt x="341080" y="331584"/>
                    <a:pt x="342663" y="350577"/>
                    <a:pt x="345037" y="370361"/>
                  </a:cubicBezTo>
                  <a:cubicBezTo>
                    <a:pt x="347411" y="393311"/>
                    <a:pt x="350576" y="419426"/>
                    <a:pt x="332375" y="439210"/>
                  </a:cubicBezTo>
                  <a:cubicBezTo>
                    <a:pt x="314965" y="458203"/>
                    <a:pt x="284101" y="466908"/>
                    <a:pt x="233454" y="466908"/>
                  </a:cubicBezTo>
                  <a:close/>
                  <a:moveTo>
                    <a:pt x="233454" y="24532"/>
                  </a:moveTo>
                  <a:cubicBezTo>
                    <a:pt x="117914" y="24532"/>
                    <a:pt x="23741" y="118705"/>
                    <a:pt x="23741" y="234245"/>
                  </a:cubicBezTo>
                  <a:cubicBezTo>
                    <a:pt x="23741" y="349785"/>
                    <a:pt x="117914" y="443958"/>
                    <a:pt x="233454" y="443958"/>
                  </a:cubicBezTo>
                  <a:cubicBezTo>
                    <a:pt x="275396" y="443958"/>
                    <a:pt x="302303" y="437627"/>
                    <a:pt x="314173" y="424174"/>
                  </a:cubicBezTo>
                  <a:cubicBezTo>
                    <a:pt x="325253" y="412303"/>
                    <a:pt x="322879" y="394102"/>
                    <a:pt x="320504" y="373526"/>
                  </a:cubicBezTo>
                  <a:cubicBezTo>
                    <a:pt x="318130" y="350577"/>
                    <a:pt x="314965" y="324461"/>
                    <a:pt x="332375" y="303886"/>
                  </a:cubicBezTo>
                  <a:cubicBezTo>
                    <a:pt x="348994" y="284893"/>
                    <a:pt x="373526" y="287267"/>
                    <a:pt x="392519" y="288850"/>
                  </a:cubicBezTo>
                  <a:cubicBezTo>
                    <a:pt x="408347" y="290433"/>
                    <a:pt x="421800" y="292015"/>
                    <a:pt x="429713" y="284102"/>
                  </a:cubicBezTo>
                  <a:cubicBezTo>
                    <a:pt x="437627" y="276979"/>
                    <a:pt x="442375" y="259569"/>
                    <a:pt x="442375" y="233454"/>
                  </a:cubicBezTo>
                  <a:cubicBezTo>
                    <a:pt x="443167" y="117914"/>
                    <a:pt x="348994" y="24532"/>
                    <a:pt x="233454" y="2453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9123C32-9249-4542-B867-2B3EF60E360F}"/>
                </a:ext>
              </a:extLst>
            </p:cNvPr>
            <p:cNvSpPr/>
            <p:nvPr/>
          </p:nvSpPr>
          <p:spPr>
            <a:xfrm>
              <a:off x="3120452" y="2063096"/>
              <a:ext cx="91798" cy="91798"/>
            </a:xfrm>
            <a:custGeom>
              <a:avLst/>
              <a:gdLst>
                <a:gd name="connsiteX0" fmla="*/ 45899 w 91798"/>
                <a:gd name="connsiteY0" fmla="*/ 91799 h 91798"/>
                <a:gd name="connsiteX1" fmla="*/ 0 w 91798"/>
                <a:gd name="connsiteY1" fmla="*/ 45899 h 91798"/>
                <a:gd name="connsiteX2" fmla="*/ 45899 w 91798"/>
                <a:gd name="connsiteY2" fmla="*/ 0 h 91798"/>
                <a:gd name="connsiteX3" fmla="*/ 91799 w 91798"/>
                <a:gd name="connsiteY3" fmla="*/ 45899 h 91798"/>
                <a:gd name="connsiteX4" fmla="*/ 45899 w 91798"/>
                <a:gd name="connsiteY4" fmla="*/ 91799 h 91798"/>
                <a:gd name="connsiteX5" fmla="*/ 45899 w 91798"/>
                <a:gd name="connsiteY5" fmla="*/ 22950 h 91798"/>
                <a:gd name="connsiteX6" fmla="*/ 23741 w 91798"/>
                <a:gd name="connsiteY6" fmla="*/ 45108 h 91798"/>
                <a:gd name="connsiteX7" fmla="*/ 45899 w 91798"/>
                <a:gd name="connsiteY7" fmla="*/ 67266 h 91798"/>
                <a:gd name="connsiteX8" fmla="*/ 68058 w 91798"/>
                <a:gd name="connsiteY8" fmla="*/ 45108 h 91798"/>
                <a:gd name="connsiteX9" fmla="*/ 45899 w 91798"/>
                <a:gd name="connsiteY9" fmla="*/ 22950 h 9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798" h="91798">
                  <a:moveTo>
                    <a:pt x="45899" y="91799"/>
                  </a:moveTo>
                  <a:cubicBezTo>
                    <a:pt x="20576" y="91799"/>
                    <a:pt x="0" y="71223"/>
                    <a:pt x="0" y="45899"/>
                  </a:cubicBezTo>
                  <a:cubicBezTo>
                    <a:pt x="0" y="20576"/>
                    <a:pt x="20576" y="0"/>
                    <a:pt x="45899" y="0"/>
                  </a:cubicBezTo>
                  <a:cubicBezTo>
                    <a:pt x="71223" y="0"/>
                    <a:pt x="91799" y="20576"/>
                    <a:pt x="91799" y="45899"/>
                  </a:cubicBezTo>
                  <a:cubicBezTo>
                    <a:pt x="91799" y="71223"/>
                    <a:pt x="71223" y="91799"/>
                    <a:pt x="45899" y="91799"/>
                  </a:cubicBezTo>
                  <a:close/>
                  <a:moveTo>
                    <a:pt x="45899" y="22950"/>
                  </a:moveTo>
                  <a:cubicBezTo>
                    <a:pt x="33238" y="22950"/>
                    <a:pt x="23741" y="33238"/>
                    <a:pt x="23741" y="45108"/>
                  </a:cubicBezTo>
                  <a:cubicBezTo>
                    <a:pt x="23741" y="56979"/>
                    <a:pt x="34029" y="67266"/>
                    <a:pt x="45899" y="67266"/>
                  </a:cubicBezTo>
                  <a:cubicBezTo>
                    <a:pt x="57770" y="67266"/>
                    <a:pt x="68058" y="56979"/>
                    <a:pt x="68058" y="45108"/>
                  </a:cubicBezTo>
                  <a:cubicBezTo>
                    <a:pt x="68058" y="33238"/>
                    <a:pt x="58561" y="22950"/>
                    <a:pt x="45899" y="2295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9D075BE-BC0A-49D3-AC87-992446BC261B}"/>
                </a:ext>
              </a:extLst>
            </p:cNvPr>
            <p:cNvSpPr/>
            <p:nvPr/>
          </p:nvSpPr>
          <p:spPr>
            <a:xfrm>
              <a:off x="3246279" y="2091585"/>
              <a:ext cx="91798" cy="91798"/>
            </a:xfrm>
            <a:custGeom>
              <a:avLst/>
              <a:gdLst>
                <a:gd name="connsiteX0" fmla="*/ 45900 w 91798"/>
                <a:gd name="connsiteY0" fmla="*/ 91799 h 91798"/>
                <a:gd name="connsiteX1" fmla="*/ 0 w 91798"/>
                <a:gd name="connsiteY1" fmla="*/ 45899 h 91798"/>
                <a:gd name="connsiteX2" fmla="*/ 45900 w 91798"/>
                <a:gd name="connsiteY2" fmla="*/ 0 h 91798"/>
                <a:gd name="connsiteX3" fmla="*/ 91799 w 91798"/>
                <a:gd name="connsiteY3" fmla="*/ 45899 h 91798"/>
                <a:gd name="connsiteX4" fmla="*/ 45900 w 91798"/>
                <a:gd name="connsiteY4" fmla="*/ 91799 h 91798"/>
                <a:gd name="connsiteX5" fmla="*/ 45900 w 91798"/>
                <a:gd name="connsiteY5" fmla="*/ 22950 h 91798"/>
                <a:gd name="connsiteX6" fmla="*/ 23741 w 91798"/>
                <a:gd name="connsiteY6" fmla="*/ 45108 h 91798"/>
                <a:gd name="connsiteX7" fmla="*/ 45900 w 91798"/>
                <a:gd name="connsiteY7" fmla="*/ 67266 h 91798"/>
                <a:gd name="connsiteX8" fmla="*/ 68058 w 91798"/>
                <a:gd name="connsiteY8" fmla="*/ 45108 h 91798"/>
                <a:gd name="connsiteX9" fmla="*/ 45900 w 91798"/>
                <a:gd name="connsiteY9" fmla="*/ 22950 h 9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798" h="91798">
                  <a:moveTo>
                    <a:pt x="45900" y="91799"/>
                  </a:moveTo>
                  <a:cubicBezTo>
                    <a:pt x="20576" y="91799"/>
                    <a:pt x="0" y="71223"/>
                    <a:pt x="0" y="45899"/>
                  </a:cubicBezTo>
                  <a:cubicBezTo>
                    <a:pt x="0" y="20576"/>
                    <a:pt x="20576" y="0"/>
                    <a:pt x="45900" y="0"/>
                  </a:cubicBezTo>
                  <a:cubicBezTo>
                    <a:pt x="71223" y="0"/>
                    <a:pt x="91799" y="20576"/>
                    <a:pt x="91799" y="45899"/>
                  </a:cubicBezTo>
                  <a:cubicBezTo>
                    <a:pt x="91799" y="71223"/>
                    <a:pt x="71223" y="91799"/>
                    <a:pt x="45900" y="91799"/>
                  </a:cubicBezTo>
                  <a:close/>
                  <a:moveTo>
                    <a:pt x="45900" y="22950"/>
                  </a:moveTo>
                  <a:cubicBezTo>
                    <a:pt x="33238" y="22950"/>
                    <a:pt x="23741" y="33237"/>
                    <a:pt x="23741" y="45108"/>
                  </a:cubicBezTo>
                  <a:cubicBezTo>
                    <a:pt x="23741" y="56979"/>
                    <a:pt x="34029" y="67266"/>
                    <a:pt x="45900" y="67266"/>
                  </a:cubicBezTo>
                  <a:cubicBezTo>
                    <a:pt x="57770" y="67266"/>
                    <a:pt x="68058" y="56979"/>
                    <a:pt x="68058" y="45108"/>
                  </a:cubicBezTo>
                  <a:cubicBezTo>
                    <a:pt x="68058" y="33237"/>
                    <a:pt x="57770" y="22950"/>
                    <a:pt x="45900" y="2295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D52ED9C-9EDE-4A77-A0DE-FADB7B1ADD34}"/>
                </a:ext>
              </a:extLst>
            </p:cNvPr>
            <p:cNvSpPr/>
            <p:nvPr/>
          </p:nvSpPr>
          <p:spPr>
            <a:xfrm>
              <a:off x="3031818" y="2155686"/>
              <a:ext cx="91798" cy="91798"/>
            </a:xfrm>
            <a:custGeom>
              <a:avLst/>
              <a:gdLst>
                <a:gd name="connsiteX0" fmla="*/ 45900 w 91798"/>
                <a:gd name="connsiteY0" fmla="*/ 91799 h 91798"/>
                <a:gd name="connsiteX1" fmla="*/ 0 w 91798"/>
                <a:gd name="connsiteY1" fmla="*/ 45899 h 91798"/>
                <a:gd name="connsiteX2" fmla="*/ 45900 w 91798"/>
                <a:gd name="connsiteY2" fmla="*/ 0 h 91798"/>
                <a:gd name="connsiteX3" fmla="*/ 91799 w 91798"/>
                <a:gd name="connsiteY3" fmla="*/ 45899 h 91798"/>
                <a:gd name="connsiteX4" fmla="*/ 45900 w 91798"/>
                <a:gd name="connsiteY4" fmla="*/ 91799 h 91798"/>
                <a:gd name="connsiteX5" fmla="*/ 45900 w 91798"/>
                <a:gd name="connsiteY5" fmla="*/ 22950 h 91798"/>
                <a:gd name="connsiteX6" fmla="*/ 23741 w 91798"/>
                <a:gd name="connsiteY6" fmla="*/ 45108 h 91798"/>
                <a:gd name="connsiteX7" fmla="*/ 45900 w 91798"/>
                <a:gd name="connsiteY7" fmla="*/ 67266 h 91798"/>
                <a:gd name="connsiteX8" fmla="*/ 68058 w 91798"/>
                <a:gd name="connsiteY8" fmla="*/ 45108 h 91798"/>
                <a:gd name="connsiteX9" fmla="*/ 45900 w 91798"/>
                <a:gd name="connsiteY9" fmla="*/ 22950 h 9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798" h="91798">
                  <a:moveTo>
                    <a:pt x="45900" y="91799"/>
                  </a:moveTo>
                  <a:cubicBezTo>
                    <a:pt x="20576" y="91799"/>
                    <a:pt x="0" y="71223"/>
                    <a:pt x="0" y="45899"/>
                  </a:cubicBezTo>
                  <a:cubicBezTo>
                    <a:pt x="0" y="20576"/>
                    <a:pt x="20576" y="0"/>
                    <a:pt x="45900" y="0"/>
                  </a:cubicBezTo>
                  <a:cubicBezTo>
                    <a:pt x="71223" y="0"/>
                    <a:pt x="91799" y="20576"/>
                    <a:pt x="91799" y="45899"/>
                  </a:cubicBezTo>
                  <a:cubicBezTo>
                    <a:pt x="91799" y="71223"/>
                    <a:pt x="71223" y="91799"/>
                    <a:pt x="45900" y="91799"/>
                  </a:cubicBezTo>
                  <a:close/>
                  <a:moveTo>
                    <a:pt x="45900" y="22950"/>
                  </a:moveTo>
                  <a:cubicBezTo>
                    <a:pt x="33238" y="22950"/>
                    <a:pt x="23741" y="33237"/>
                    <a:pt x="23741" y="45108"/>
                  </a:cubicBezTo>
                  <a:cubicBezTo>
                    <a:pt x="23741" y="56979"/>
                    <a:pt x="34029" y="67266"/>
                    <a:pt x="45900" y="67266"/>
                  </a:cubicBezTo>
                  <a:cubicBezTo>
                    <a:pt x="57770" y="67266"/>
                    <a:pt x="68058" y="56979"/>
                    <a:pt x="68058" y="45108"/>
                  </a:cubicBezTo>
                  <a:cubicBezTo>
                    <a:pt x="68058" y="33237"/>
                    <a:pt x="58562" y="22950"/>
                    <a:pt x="45900" y="2295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00A027E-369B-40D5-9C32-B2A1E9C9C753}"/>
                </a:ext>
              </a:extLst>
            </p:cNvPr>
            <p:cNvSpPr/>
            <p:nvPr/>
          </p:nvSpPr>
          <p:spPr>
            <a:xfrm>
              <a:off x="3079300" y="2281513"/>
              <a:ext cx="91798" cy="91798"/>
            </a:xfrm>
            <a:custGeom>
              <a:avLst/>
              <a:gdLst>
                <a:gd name="connsiteX0" fmla="*/ 45900 w 91798"/>
                <a:gd name="connsiteY0" fmla="*/ 91799 h 91798"/>
                <a:gd name="connsiteX1" fmla="*/ 0 w 91798"/>
                <a:gd name="connsiteY1" fmla="*/ 45899 h 91798"/>
                <a:gd name="connsiteX2" fmla="*/ 45900 w 91798"/>
                <a:gd name="connsiteY2" fmla="*/ 0 h 91798"/>
                <a:gd name="connsiteX3" fmla="*/ 91799 w 91798"/>
                <a:gd name="connsiteY3" fmla="*/ 45899 h 91798"/>
                <a:gd name="connsiteX4" fmla="*/ 45900 w 91798"/>
                <a:gd name="connsiteY4" fmla="*/ 91799 h 91798"/>
                <a:gd name="connsiteX5" fmla="*/ 45900 w 91798"/>
                <a:gd name="connsiteY5" fmla="*/ 22950 h 91798"/>
                <a:gd name="connsiteX6" fmla="*/ 23741 w 91798"/>
                <a:gd name="connsiteY6" fmla="*/ 45108 h 91798"/>
                <a:gd name="connsiteX7" fmla="*/ 45900 w 91798"/>
                <a:gd name="connsiteY7" fmla="*/ 67266 h 91798"/>
                <a:gd name="connsiteX8" fmla="*/ 68058 w 91798"/>
                <a:gd name="connsiteY8" fmla="*/ 45108 h 91798"/>
                <a:gd name="connsiteX9" fmla="*/ 45900 w 91798"/>
                <a:gd name="connsiteY9" fmla="*/ 22950 h 9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798" h="91798">
                  <a:moveTo>
                    <a:pt x="45900" y="91799"/>
                  </a:moveTo>
                  <a:cubicBezTo>
                    <a:pt x="20576" y="91799"/>
                    <a:pt x="0" y="71223"/>
                    <a:pt x="0" y="45899"/>
                  </a:cubicBezTo>
                  <a:cubicBezTo>
                    <a:pt x="0" y="20576"/>
                    <a:pt x="20576" y="0"/>
                    <a:pt x="45900" y="0"/>
                  </a:cubicBezTo>
                  <a:cubicBezTo>
                    <a:pt x="71223" y="0"/>
                    <a:pt x="91799" y="20576"/>
                    <a:pt x="91799" y="45899"/>
                  </a:cubicBezTo>
                  <a:cubicBezTo>
                    <a:pt x="91799" y="71223"/>
                    <a:pt x="71223" y="91799"/>
                    <a:pt x="45900" y="91799"/>
                  </a:cubicBezTo>
                  <a:close/>
                  <a:moveTo>
                    <a:pt x="45900" y="22950"/>
                  </a:moveTo>
                  <a:cubicBezTo>
                    <a:pt x="33238" y="22950"/>
                    <a:pt x="23741" y="33237"/>
                    <a:pt x="23741" y="45108"/>
                  </a:cubicBezTo>
                  <a:cubicBezTo>
                    <a:pt x="23741" y="56979"/>
                    <a:pt x="34029" y="67266"/>
                    <a:pt x="45900" y="67266"/>
                  </a:cubicBezTo>
                  <a:cubicBezTo>
                    <a:pt x="57770" y="67266"/>
                    <a:pt x="68058" y="56979"/>
                    <a:pt x="68058" y="45108"/>
                  </a:cubicBezTo>
                  <a:cubicBezTo>
                    <a:pt x="68058" y="33237"/>
                    <a:pt x="58562" y="22950"/>
                    <a:pt x="45900" y="2295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026A879-444B-4023-BF68-8DC73E3CBAD1}"/>
              </a:ext>
            </a:extLst>
          </p:cNvPr>
          <p:cNvSpPr/>
          <p:nvPr/>
        </p:nvSpPr>
        <p:spPr>
          <a:xfrm>
            <a:off x="4212937" y="1980793"/>
            <a:ext cx="298470" cy="488274"/>
          </a:xfrm>
          <a:custGeom>
            <a:avLst/>
            <a:gdLst>
              <a:gd name="connsiteX0" fmla="*/ 297159 w 298470"/>
              <a:gd name="connsiteY0" fmla="*/ 278562 h 488274"/>
              <a:gd name="connsiteX1" fmla="*/ 160252 w 298470"/>
              <a:gd name="connsiteY1" fmla="*/ 6331 h 488274"/>
              <a:gd name="connsiteX2" fmla="*/ 160252 w 298470"/>
              <a:gd name="connsiteY2" fmla="*/ 6331 h 488274"/>
              <a:gd name="connsiteX3" fmla="*/ 158670 w 298470"/>
              <a:gd name="connsiteY3" fmla="*/ 3957 h 488274"/>
              <a:gd name="connsiteX4" fmla="*/ 158670 w 298470"/>
              <a:gd name="connsiteY4" fmla="*/ 3165 h 488274"/>
              <a:gd name="connsiteX5" fmla="*/ 156295 w 298470"/>
              <a:gd name="connsiteY5" fmla="*/ 1583 h 488274"/>
              <a:gd name="connsiteX6" fmla="*/ 155504 w 298470"/>
              <a:gd name="connsiteY6" fmla="*/ 1583 h 488274"/>
              <a:gd name="connsiteX7" fmla="*/ 153130 w 298470"/>
              <a:gd name="connsiteY7" fmla="*/ 791 h 488274"/>
              <a:gd name="connsiteX8" fmla="*/ 152338 w 298470"/>
              <a:gd name="connsiteY8" fmla="*/ 791 h 488274"/>
              <a:gd name="connsiteX9" fmla="*/ 149173 w 298470"/>
              <a:gd name="connsiteY9" fmla="*/ 0 h 488274"/>
              <a:gd name="connsiteX10" fmla="*/ 146008 w 298470"/>
              <a:gd name="connsiteY10" fmla="*/ 791 h 488274"/>
              <a:gd name="connsiteX11" fmla="*/ 145216 w 298470"/>
              <a:gd name="connsiteY11" fmla="*/ 791 h 488274"/>
              <a:gd name="connsiteX12" fmla="*/ 142842 w 298470"/>
              <a:gd name="connsiteY12" fmla="*/ 1583 h 488274"/>
              <a:gd name="connsiteX13" fmla="*/ 142051 w 298470"/>
              <a:gd name="connsiteY13" fmla="*/ 1583 h 488274"/>
              <a:gd name="connsiteX14" fmla="*/ 139677 w 298470"/>
              <a:gd name="connsiteY14" fmla="*/ 3165 h 488274"/>
              <a:gd name="connsiteX15" fmla="*/ 139677 w 298470"/>
              <a:gd name="connsiteY15" fmla="*/ 3957 h 488274"/>
              <a:gd name="connsiteX16" fmla="*/ 138094 w 298470"/>
              <a:gd name="connsiteY16" fmla="*/ 6331 h 488274"/>
              <a:gd name="connsiteX17" fmla="*/ 138094 w 298470"/>
              <a:gd name="connsiteY17" fmla="*/ 6331 h 488274"/>
              <a:gd name="connsiteX18" fmla="*/ 1187 w 298470"/>
              <a:gd name="connsiteY18" fmla="*/ 278562 h 488274"/>
              <a:gd name="connsiteX19" fmla="*/ 1187 w 298470"/>
              <a:gd name="connsiteY19" fmla="*/ 288850 h 488274"/>
              <a:gd name="connsiteX20" fmla="*/ 51835 w 298470"/>
              <a:gd name="connsiteY20" fmla="*/ 396476 h 488274"/>
              <a:gd name="connsiteX21" fmla="*/ 51835 w 298470"/>
              <a:gd name="connsiteY21" fmla="*/ 476404 h 488274"/>
              <a:gd name="connsiteX22" fmla="*/ 63705 w 298470"/>
              <a:gd name="connsiteY22" fmla="*/ 488275 h 488274"/>
              <a:gd name="connsiteX23" fmla="*/ 235432 w 298470"/>
              <a:gd name="connsiteY23" fmla="*/ 488275 h 488274"/>
              <a:gd name="connsiteX24" fmla="*/ 247303 w 298470"/>
              <a:gd name="connsiteY24" fmla="*/ 476404 h 488274"/>
              <a:gd name="connsiteX25" fmla="*/ 247303 w 298470"/>
              <a:gd name="connsiteY25" fmla="*/ 396476 h 488274"/>
              <a:gd name="connsiteX26" fmla="*/ 297951 w 298470"/>
              <a:gd name="connsiteY26" fmla="*/ 288850 h 488274"/>
              <a:gd name="connsiteX27" fmla="*/ 297159 w 298470"/>
              <a:gd name="connsiteY27" fmla="*/ 278562 h 488274"/>
              <a:gd name="connsiteX28" fmla="*/ 149173 w 298470"/>
              <a:gd name="connsiteY28" fmla="*/ 244533 h 488274"/>
              <a:gd name="connsiteX29" fmla="*/ 180036 w 298470"/>
              <a:gd name="connsiteY29" fmla="*/ 275396 h 488274"/>
              <a:gd name="connsiteX30" fmla="*/ 149173 w 298470"/>
              <a:gd name="connsiteY30" fmla="*/ 306260 h 488274"/>
              <a:gd name="connsiteX31" fmla="*/ 118310 w 298470"/>
              <a:gd name="connsiteY31" fmla="*/ 275396 h 488274"/>
              <a:gd name="connsiteX32" fmla="*/ 149173 w 298470"/>
              <a:gd name="connsiteY32" fmla="*/ 244533 h 488274"/>
              <a:gd name="connsiteX33" fmla="*/ 223562 w 298470"/>
              <a:gd name="connsiteY33" fmla="*/ 465325 h 488274"/>
              <a:gd name="connsiteX34" fmla="*/ 75576 w 298470"/>
              <a:gd name="connsiteY34" fmla="*/ 465325 h 488274"/>
              <a:gd name="connsiteX35" fmla="*/ 75576 w 298470"/>
              <a:gd name="connsiteY35" fmla="*/ 406764 h 488274"/>
              <a:gd name="connsiteX36" fmla="*/ 223562 w 298470"/>
              <a:gd name="connsiteY36" fmla="*/ 406764 h 488274"/>
              <a:gd name="connsiteX37" fmla="*/ 223562 w 298470"/>
              <a:gd name="connsiteY37" fmla="*/ 465325 h 488274"/>
              <a:gd name="connsiteX38" fmla="*/ 227518 w 298470"/>
              <a:gd name="connsiteY38" fmla="*/ 382231 h 488274"/>
              <a:gd name="connsiteX39" fmla="*/ 70828 w 298470"/>
              <a:gd name="connsiteY39" fmla="*/ 382231 h 488274"/>
              <a:gd name="connsiteX40" fmla="*/ 24928 w 298470"/>
              <a:gd name="connsiteY40" fmla="*/ 284101 h 488274"/>
              <a:gd name="connsiteX41" fmla="*/ 137302 w 298470"/>
              <a:gd name="connsiteY41" fmla="*/ 61727 h 488274"/>
              <a:gd name="connsiteX42" fmla="*/ 137302 w 298470"/>
              <a:gd name="connsiteY42" fmla="*/ 221583 h 488274"/>
              <a:gd name="connsiteX43" fmla="*/ 94569 w 298470"/>
              <a:gd name="connsiteY43" fmla="*/ 274605 h 488274"/>
              <a:gd name="connsiteX44" fmla="*/ 149173 w 298470"/>
              <a:gd name="connsiteY44" fmla="*/ 329210 h 488274"/>
              <a:gd name="connsiteX45" fmla="*/ 203777 w 298470"/>
              <a:gd name="connsiteY45" fmla="*/ 274605 h 488274"/>
              <a:gd name="connsiteX46" fmla="*/ 161044 w 298470"/>
              <a:gd name="connsiteY46" fmla="*/ 221583 h 488274"/>
              <a:gd name="connsiteX47" fmla="*/ 161044 w 298470"/>
              <a:gd name="connsiteY47" fmla="*/ 61727 h 488274"/>
              <a:gd name="connsiteX48" fmla="*/ 273418 w 298470"/>
              <a:gd name="connsiteY48" fmla="*/ 284101 h 488274"/>
              <a:gd name="connsiteX49" fmla="*/ 227518 w 298470"/>
              <a:gd name="connsiteY49" fmla="*/ 382231 h 4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98470" h="488274">
                <a:moveTo>
                  <a:pt x="297159" y="278562"/>
                </a:moveTo>
                <a:lnTo>
                  <a:pt x="160252" y="6331"/>
                </a:lnTo>
                <a:cubicBezTo>
                  <a:pt x="160252" y="6331"/>
                  <a:pt x="160252" y="6331"/>
                  <a:pt x="160252" y="6331"/>
                </a:cubicBezTo>
                <a:cubicBezTo>
                  <a:pt x="159461" y="5540"/>
                  <a:pt x="159461" y="4748"/>
                  <a:pt x="158670" y="3957"/>
                </a:cubicBezTo>
                <a:cubicBezTo>
                  <a:pt x="158670" y="3957"/>
                  <a:pt x="158670" y="3957"/>
                  <a:pt x="158670" y="3165"/>
                </a:cubicBezTo>
                <a:cubicBezTo>
                  <a:pt x="157878" y="2374"/>
                  <a:pt x="157087" y="1583"/>
                  <a:pt x="156295" y="1583"/>
                </a:cubicBezTo>
                <a:cubicBezTo>
                  <a:pt x="156295" y="1583"/>
                  <a:pt x="156295" y="1583"/>
                  <a:pt x="155504" y="1583"/>
                </a:cubicBezTo>
                <a:cubicBezTo>
                  <a:pt x="154713" y="1583"/>
                  <a:pt x="153921" y="791"/>
                  <a:pt x="153130" y="791"/>
                </a:cubicBezTo>
                <a:cubicBezTo>
                  <a:pt x="153130" y="791"/>
                  <a:pt x="152338" y="791"/>
                  <a:pt x="152338" y="791"/>
                </a:cubicBezTo>
                <a:cubicBezTo>
                  <a:pt x="151547" y="791"/>
                  <a:pt x="150756" y="0"/>
                  <a:pt x="149173" y="0"/>
                </a:cubicBezTo>
                <a:cubicBezTo>
                  <a:pt x="147590" y="0"/>
                  <a:pt x="146799" y="0"/>
                  <a:pt x="146008" y="791"/>
                </a:cubicBezTo>
                <a:cubicBezTo>
                  <a:pt x="146008" y="791"/>
                  <a:pt x="145216" y="791"/>
                  <a:pt x="145216" y="791"/>
                </a:cubicBezTo>
                <a:cubicBezTo>
                  <a:pt x="144425" y="791"/>
                  <a:pt x="143634" y="1583"/>
                  <a:pt x="142842" y="1583"/>
                </a:cubicBezTo>
                <a:cubicBezTo>
                  <a:pt x="142842" y="1583"/>
                  <a:pt x="142842" y="1583"/>
                  <a:pt x="142051" y="1583"/>
                </a:cubicBezTo>
                <a:cubicBezTo>
                  <a:pt x="141259" y="2374"/>
                  <a:pt x="140468" y="2374"/>
                  <a:pt x="139677" y="3165"/>
                </a:cubicBezTo>
                <a:cubicBezTo>
                  <a:pt x="139677" y="3165"/>
                  <a:pt x="139677" y="3165"/>
                  <a:pt x="139677" y="3957"/>
                </a:cubicBezTo>
                <a:cubicBezTo>
                  <a:pt x="138885" y="4748"/>
                  <a:pt x="138885" y="5540"/>
                  <a:pt x="138094" y="6331"/>
                </a:cubicBezTo>
                <a:cubicBezTo>
                  <a:pt x="138094" y="6331"/>
                  <a:pt x="138094" y="6331"/>
                  <a:pt x="138094" y="6331"/>
                </a:cubicBezTo>
                <a:lnTo>
                  <a:pt x="1187" y="278562"/>
                </a:lnTo>
                <a:cubicBezTo>
                  <a:pt x="-396" y="281727"/>
                  <a:pt x="-396" y="285684"/>
                  <a:pt x="1187" y="288850"/>
                </a:cubicBezTo>
                <a:lnTo>
                  <a:pt x="51835" y="396476"/>
                </a:lnTo>
                <a:lnTo>
                  <a:pt x="51835" y="476404"/>
                </a:lnTo>
                <a:cubicBezTo>
                  <a:pt x="51835" y="482735"/>
                  <a:pt x="57374" y="488275"/>
                  <a:pt x="63705" y="488275"/>
                </a:cubicBezTo>
                <a:lnTo>
                  <a:pt x="235432" y="488275"/>
                </a:lnTo>
                <a:cubicBezTo>
                  <a:pt x="241763" y="488275"/>
                  <a:pt x="247303" y="482735"/>
                  <a:pt x="247303" y="476404"/>
                </a:cubicBezTo>
                <a:lnTo>
                  <a:pt x="247303" y="396476"/>
                </a:lnTo>
                <a:lnTo>
                  <a:pt x="297951" y="288850"/>
                </a:lnTo>
                <a:cubicBezTo>
                  <a:pt x="298742" y="285684"/>
                  <a:pt x="298742" y="282519"/>
                  <a:pt x="297159" y="278562"/>
                </a:cubicBezTo>
                <a:close/>
                <a:moveTo>
                  <a:pt x="149173" y="244533"/>
                </a:moveTo>
                <a:cubicBezTo>
                  <a:pt x="166583" y="244533"/>
                  <a:pt x="180036" y="258778"/>
                  <a:pt x="180036" y="275396"/>
                </a:cubicBezTo>
                <a:cubicBezTo>
                  <a:pt x="180036" y="292807"/>
                  <a:pt x="165792" y="306260"/>
                  <a:pt x="149173" y="306260"/>
                </a:cubicBezTo>
                <a:cubicBezTo>
                  <a:pt x="131763" y="306260"/>
                  <a:pt x="118310" y="292015"/>
                  <a:pt x="118310" y="275396"/>
                </a:cubicBezTo>
                <a:cubicBezTo>
                  <a:pt x="118310" y="257986"/>
                  <a:pt x="132554" y="244533"/>
                  <a:pt x="149173" y="244533"/>
                </a:cubicBezTo>
                <a:close/>
                <a:moveTo>
                  <a:pt x="223562" y="465325"/>
                </a:moveTo>
                <a:lnTo>
                  <a:pt x="75576" y="465325"/>
                </a:lnTo>
                <a:lnTo>
                  <a:pt x="75576" y="406764"/>
                </a:lnTo>
                <a:lnTo>
                  <a:pt x="223562" y="406764"/>
                </a:lnTo>
                <a:lnTo>
                  <a:pt x="223562" y="465325"/>
                </a:lnTo>
                <a:close/>
                <a:moveTo>
                  <a:pt x="227518" y="382231"/>
                </a:moveTo>
                <a:lnTo>
                  <a:pt x="70828" y="382231"/>
                </a:lnTo>
                <a:lnTo>
                  <a:pt x="24928" y="284101"/>
                </a:lnTo>
                <a:lnTo>
                  <a:pt x="137302" y="61727"/>
                </a:lnTo>
                <a:lnTo>
                  <a:pt x="137302" y="221583"/>
                </a:lnTo>
                <a:cubicBezTo>
                  <a:pt x="112770" y="227123"/>
                  <a:pt x="94569" y="248490"/>
                  <a:pt x="94569" y="274605"/>
                </a:cubicBezTo>
                <a:cubicBezTo>
                  <a:pt x="94569" y="304677"/>
                  <a:pt x="119101" y="329210"/>
                  <a:pt x="149173" y="329210"/>
                </a:cubicBezTo>
                <a:cubicBezTo>
                  <a:pt x="179245" y="329210"/>
                  <a:pt x="203777" y="304677"/>
                  <a:pt x="203777" y="274605"/>
                </a:cubicBezTo>
                <a:cubicBezTo>
                  <a:pt x="203777" y="248490"/>
                  <a:pt x="185576" y="226332"/>
                  <a:pt x="161044" y="221583"/>
                </a:cubicBezTo>
                <a:lnTo>
                  <a:pt x="161044" y="61727"/>
                </a:lnTo>
                <a:lnTo>
                  <a:pt x="273418" y="284101"/>
                </a:lnTo>
                <a:lnTo>
                  <a:pt x="227518" y="382231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5314918" y="1986333"/>
            <a:ext cx="412303" cy="477986"/>
            <a:chOff x="5314918" y="1986333"/>
            <a:chExt cx="412303" cy="477986"/>
          </a:xfrm>
          <a:solidFill>
            <a:srgbClr val="000000"/>
          </a:solidFill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44BD185-A1FD-45E0-A1D6-01B59647EB15}"/>
                </a:ext>
              </a:extLst>
            </p:cNvPr>
            <p:cNvSpPr/>
            <p:nvPr/>
          </p:nvSpPr>
          <p:spPr>
            <a:xfrm>
              <a:off x="5314918" y="1986333"/>
              <a:ext cx="412303" cy="477986"/>
            </a:xfrm>
            <a:custGeom>
              <a:avLst/>
              <a:gdLst>
                <a:gd name="connsiteX0" fmla="*/ 399641 w 412303"/>
                <a:gd name="connsiteY0" fmla="*/ 65684 h 477986"/>
                <a:gd name="connsiteX1" fmla="*/ 310217 w 412303"/>
                <a:gd name="connsiteY1" fmla="*/ 65684 h 477986"/>
                <a:gd name="connsiteX2" fmla="*/ 276188 w 412303"/>
                <a:gd name="connsiteY2" fmla="*/ 36403 h 477986"/>
                <a:gd name="connsiteX3" fmla="*/ 242159 w 412303"/>
                <a:gd name="connsiteY3" fmla="*/ 36403 h 477986"/>
                <a:gd name="connsiteX4" fmla="*/ 205756 w 412303"/>
                <a:gd name="connsiteY4" fmla="*/ 0 h 477986"/>
                <a:gd name="connsiteX5" fmla="*/ 169353 w 412303"/>
                <a:gd name="connsiteY5" fmla="*/ 36403 h 477986"/>
                <a:gd name="connsiteX6" fmla="*/ 135324 w 412303"/>
                <a:gd name="connsiteY6" fmla="*/ 36403 h 477986"/>
                <a:gd name="connsiteX7" fmla="*/ 101295 w 412303"/>
                <a:gd name="connsiteY7" fmla="*/ 65684 h 477986"/>
                <a:gd name="connsiteX8" fmla="*/ 11871 w 412303"/>
                <a:gd name="connsiteY8" fmla="*/ 65684 h 477986"/>
                <a:gd name="connsiteX9" fmla="*/ 0 w 412303"/>
                <a:gd name="connsiteY9" fmla="*/ 77554 h 477986"/>
                <a:gd name="connsiteX10" fmla="*/ 0 w 412303"/>
                <a:gd name="connsiteY10" fmla="*/ 466116 h 477986"/>
                <a:gd name="connsiteX11" fmla="*/ 11871 w 412303"/>
                <a:gd name="connsiteY11" fmla="*/ 477987 h 477986"/>
                <a:gd name="connsiteX12" fmla="*/ 400433 w 412303"/>
                <a:gd name="connsiteY12" fmla="*/ 477987 h 477986"/>
                <a:gd name="connsiteX13" fmla="*/ 412304 w 412303"/>
                <a:gd name="connsiteY13" fmla="*/ 466116 h 477986"/>
                <a:gd name="connsiteX14" fmla="*/ 412304 w 412303"/>
                <a:gd name="connsiteY14" fmla="*/ 77554 h 477986"/>
                <a:gd name="connsiteX15" fmla="*/ 399641 w 412303"/>
                <a:gd name="connsiteY15" fmla="*/ 65684 h 477986"/>
                <a:gd name="connsiteX16" fmla="*/ 134533 w 412303"/>
                <a:gd name="connsiteY16" fmla="*/ 60144 h 477986"/>
                <a:gd name="connsiteX17" fmla="*/ 180432 w 412303"/>
                <a:gd name="connsiteY17" fmla="*/ 60144 h 477986"/>
                <a:gd name="connsiteX18" fmla="*/ 192303 w 412303"/>
                <a:gd name="connsiteY18" fmla="*/ 48274 h 477986"/>
                <a:gd name="connsiteX19" fmla="*/ 192303 w 412303"/>
                <a:gd name="connsiteY19" fmla="*/ 37194 h 477986"/>
                <a:gd name="connsiteX20" fmla="*/ 204965 w 412303"/>
                <a:gd name="connsiteY20" fmla="*/ 24532 h 477986"/>
                <a:gd name="connsiteX21" fmla="*/ 217627 w 412303"/>
                <a:gd name="connsiteY21" fmla="*/ 37194 h 477986"/>
                <a:gd name="connsiteX22" fmla="*/ 217627 w 412303"/>
                <a:gd name="connsiteY22" fmla="*/ 48274 h 477986"/>
                <a:gd name="connsiteX23" fmla="*/ 229497 w 412303"/>
                <a:gd name="connsiteY23" fmla="*/ 60144 h 477986"/>
                <a:gd name="connsiteX24" fmla="*/ 275396 w 412303"/>
                <a:gd name="connsiteY24" fmla="*/ 60144 h 477986"/>
                <a:gd name="connsiteX25" fmla="*/ 292807 w 412303"/>
                <a:gd name="connsiteY25" fmla="*/ 94173 h 477986"/>
                <a:gd name="connsiteX26" fmla="*/ 116331 w 412303"/>
                <a:gd name="connsiteY26" fmla="*/ 94173 h 477986"/>
                <a:gd name="connsiteX27" fmla="*/ 134533 w 412303"/>
                <a:gd name="connsiteY27" fmla="*/ 60144 h 477986"/>
                <a:gd name="connsiteX28" fmla="*/ 387771 w 412303"/>
                <a:gd name="connsiteY28" fmla="*/ 454246 h 477986"/>
                <a:gd name="connsiteX29" fmla="*/ 22950 w 412303"/>
                <a:gd name="connsiteY29" fmla="*/ 454246 h 477986"/>
                <a:gd name="connsiteX30" fmla="*/ 22950 w 412303"/>
                <a:gd name="connsiteY30" fmla="*/ 89425 h 477986"/>
                <a:gd name="connsiteX31" fmla="*/ 94173 w 412303"/>
                <a:gd name="connsiteY31" fmla="*/ 89425 h 477986"/>
                <a:gd name="connsiteX32" fmla="*/ 92590 w 412303"/>
                <a:gd name="connsiteY32" fmla="*/ 106835 h 477986"/>
                <a:gd name="connsiteX33" fmla="*/ 104461 w 412303"/>
                <a:gd name="connsiteY33" fmla="*/ 118705 h 477986"/>
                <a:gd name="connsiteX34" fmla="*/ 306260 w 412303"/>
                <a:gd name="connsiteY34" fmla="*/ 118705 h 477986"/>
                <a:gd name="connsiteX35" fmla="*/ 318130 w 412303"/>
                <a:gd name="connsiteY35" fmla="*/ 106835 h 477986"/>
                <a:gd name="connsiteX36" fmla="*/ 316548 w 412303"/>
                <a:gd name="connsiteY36" fmla="*/ 89425 h 477986"/>
                <a:gd name="connsiteX37" fmla="*/ 387771 w 412303"/>
                <a:gd name="connsiteY37" fmla="*/ 89425 h 477986"/>
                <a:gd name="connsiteX38" fmla="*/ 387771 w 412303"/>
                <a:gd name="connsiteY38" fmla="*/ 454246 h 47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2303" h="477986">
                  <a:moveTo>
                    <a:pt x="399641" y="65684"/>
                  </a:moveTo>
                  <a:lnTo>
                    <a:pt x="310217" y="65684"/>
                  </a:lnTo>
                  <a:cubicBezTo>
                    <a:pt x="303094" y="48274"/>
                    <a:pt x="290433" y="36403"/>
                    <a:pt x="276188" y="36403"/>
                  </a:cubicBezTo>
                  <a:lnTo>
                    <a:pt x="242159" y="36403"/>
                  </a:lnTo>
                  <a:cubicBezTo>
                    <a:pt x="242159" y="16619"/>
                    <a:pt x="225540" y="0"/>
                    <a:pt x="205756" y="0"/>
                  </a:cubicBezTo>
                  <a:cubicBezTo>
                    <a:pt x="185972" y="0"/>
                    <a:pt x="169353" y="16619"/>
                    <a:pt x="169353" y="36403"/>
                  </a:cubicBezTo>
                  <a:lnTo>
                    <a:pt x="135324" y="36403"/>
                  </a:lnTo>
                  <a:cubicBezTo>
                    <a:pt x="121079" y="36403"/>
                    <a:pt x="108418" y="47482"/>
                    <a:pt x="101295" y="65684"/>
                  </a:cubicBezTo>
                  <a:lnTo>
                    <a:pt x="11871" y="65684"/>
                  </a:lnTo>
                  <a:cubicBezTo>
                    <a:pt x="5540" y="65684"/>
                    <a:pt x="0" y="71223"/>
                    <a:pt x="0" y="77554"/>
                  </a:cubicBezTo>
                  <a:lnTo>
                    <a:pt x="0" y="466116"/>
                  </a:lnTo>
                  <a:cubicBezTo>
                    <a:pt x="0" y="472447"/>
                    <a:pt x="5540" y="477987"/>
                    <a:pt x="11871" y="477987"/>
                  </a:cubicBezTo>
                  <a:lnTo>
                    <a:pt x="400433" y="477987"/>
                  </a:lnTo>
                  <a:cubicBezTo>
                    <a:pt x="406764" y="477987"/>
                    <a:pt x="412304" y="472447"/>
                    <a:pt x="412304" y="466116"/>
                  </a:cubicBezTo>
                  <a:lnTo>
                    <a:pt x="412304" y="77554"/>
                  </a:lnTo>
                  <a:cubicBezTo>
                    <a:pt x="411512" y="71223"/>
                    <a:pt x="405972" y="65684"/>
                    <a:pt x="399641" y="65684"/>
                  </a:cubicBezTo>
                  <a:close/>
                  <a:moveTo>
                    <a:pt x="134533" y="60144"/>
                  </a:moveTo>
                  <a:lnTo>
                    <a:pt x="180432" y="60144"/>
                  </a:lnTo>
                  <a:cubicBezTo>
                    <a:pt x="186763" y="60144"/>
                    <a:pt x="192303" y="54605"/>
                    <a:pt x="192303" y="48274"/>
                  </a:cubicBezTo>
                  <a:lnTo>
                    <a:pt x="192303" y="37194"/>
                  </a:lnTo>
                  <a:cubicBezTo>
                    <a:pt x="192303" y="30072"/>
                    <a:pt x="197842" y="24532"/>
                    <a:pt x="204965" y="24532"/>
                  </a:cubicBezTo>
                  <a:cubicBezTo>
                    <a:pt x="212087" y="24532"/>
                    <a:pt x="217627" y="30072"/>
                    <a:pt x="217627" y="37194"/>
                  </a:cubicBezTo>
                  <a:lnTo>
                    <a:pt x="217627" y="48274"/>
                  </a:lnTo>
                  <a:cubicBezTo>
                    <a:pt x="217627" y="54605"/>
                    <a:pt x="223166" y="60144"/>
                    <a:pt x="229497" y="60144"/>
                  </a:cubicBezTo>
                  <a:lnTo>
                    <a:pt x="275396" y="60144"/>
                  </a:lnTo>
                  <a:cubicBezTo>
                    <a:pt x="280936" y="60144"/>
                    <a:pt x="290433" y="72806"/>
                    <a:pt x="292807" y="94173"/>
                  </a:cubicBezTo>
                  <a:lnTo>
                    <a:pt x="116331" y="94173"/>
                  </a:lnTo>
                  <a:cubicBezTo>
                    <a:pt x="119497" y="73597"/>
                    <a:pt x="128993" y="60144"/>
                    <a:pt x="134533" y="60144"/>
                  </a:cubicBezTo>
                  <a:close/>
                  <a:moveTo>
                    <a:pt x="387771" y="454246"/>
                  </a:moveTo>
                  <a:lnTo>
                    <a:pt x="22950" y="454246"/>
                  </a:lnTo>
                  <a:lnTo>
                    <a:pt x="22950" y="89425"/>
                  </a:lnTo>
                  <a:lnTo>
                    <a:pt x="94173" y="89425"/>
                  </a:lnTo>
                  <a:cubicBezTo>
                    <a:pt x="93381" y="94964"/>
                    <a:pt x="92590" y="100504"/>
                    <a:pt x="92590" y="106835"/>
                  </a:cubicBezTo>
                  <a:cubicBezTo>
                    <a:pt x="92590" y="113166"/>
                    <a:pt x="98130" y="118705"/>
                    <a:pt x="104461" y="118705"/>
                  </a:cubicBezTo>
                  <a:lnTo>
                    <a:pt x="306260" y="118705"/>
                  </a:lnTo>
                  <a:cubicBezTo>
                    <a:pt x="312591" y="118705"/>
                    <a:pt x="318130" y="113166"/>
                    <a:pt x="318130" y="106835"/>
                  </a:cubicBezTo>
                  <a:cubicBezTo>
                    <a:pt x="318130" y="100504"/>
                    <a:pt x="317339" y="94964"/>
                    <a:pt x="316548" y="89425"/>
                  </a:cubicBezTo>
                  <a:lnTo>
                    <a:pt x="387771" y="89425"/>
                  </a:lnTo>
                  <a:lnTo>
                    <a:pt x="387771" y="454246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C6A72A82-DD1F-442E-BB00-9E13DE132769}"/>
                </a:ext>
              </a:extLst>
            </p:cNvPr>
            <p:cNvSpPr/>
            <p:nvPr/>
          </p:nvSpPr>
          <p:spPr>
            <a:xfrm>
              <a:off x="5376645" y="2180218"/>
              <a:ext cx="288058" cy="23741"/>
            </a:xfrm>
            <a:custGeom>
              <a:avLst/>
              <a:gdLst>
                <a:gd name="connsiteX0" fmla="*/ 0 w 288058"/>
                <a:gd name="connsiteY0" fmla="*/ 11871 h 23741"/>
                <a:gd name="connsiteX1" fmla="*/ 11871 w 288058"/>
                <a:gd name="connsiteY1" fmla="*/ 23741 h 23741"/>
                <a:gd name="connsiteX2" fmla="*/ 276188 w 288058"/>
                <a:gd name="connsiteY2" fmla="*/ 23741 h 23741"/>
                <a:gd name="connsiteX3" fmla="*/ 288059 w 288058"/>
                <a:gd name="connsiteY3" fmla="*/ 11871 h 23741"/>
                <a:gd name="connsiteX4" fmla="*/ 276188 w 288058"/>
                <a:gd name="connsiteY4" fmla="*/ 0 h 23741"/>
                <a:gd name="connsiteX5" fmla="*/ 11871 w 288058"/>
                <a:gd name="connsiteY5" fmla="*/ 0 h 23741"/>
                <a:gd name="connsiteX6" fmla="*/ 0 w 288058"/>
                <a:gd name="connsiteY6" fmla="*/ 11871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058" h="23741">
                  <a:moveTo>
                    <a:pt x="0" y="11871"/>
                  </a:moveTo>
                  <a:cubicBezTo>
                    <a:pt x="0" y="18202"/>
                    <a:pt x="5540" y="23741"/>
                    <a:pt x="11871" y="23741"/>
                  </a:cubicBezTo>
                  <a:lnTo>
                    <a:pt x="276188" y="23741"/>
                  </a:lnTo>
                  <a:cubicBezTo>
                    <a:pt x="282519" y="23741"/>
                    <a:pt x="288059" y="18202"/>
                    <a:pt x="288059" y="11871"/>
                  </a:cubicBezTo>
                  <a:cubicBezTo>
                    <a:pt x="288059" y="5540"/>
                    <a:pt x="282519" y="0"/>
                    <a:pt x="276188" y="0"/>
                  </a:cubicBezTo>
                  <a:lnTo>
                    <a:pt x="11871" y="0"/>
                  </a:lnTo>
                  <a:cubicBezTo>
                    <a:pt x="4749" y="0"/>
                    <a:pt x="0" y="5540"/>
                    <a:pt x="0" y="1187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393E1B-180A-4F67-90BB-8211203FEFBB}"/>
                </a:ext>
              </a:extLst>
            </p:cNvPr>
            <p:cNvSpPr/>
            <p:nvPr/>
          </p:nvSpPr>
          <p:spPr>
            <a:xfrm>
              <a:off x="5375854" y="2258564"/>
              <a:ext cx="288058" cy="23741"/>
            </a:xfrm>
            <a:custGeom>
              <a:avLst/>
              <a:gdLst>
                <a:gd name="connsiteX0" fmla="*/ 276188 w 288058"/>
                <a:gd name="connsiteY0" fmla="*/ 0 h 23741"/>
                <a:gd name="connsiteX1" fmla="*/ 11871 w 288058"/>
                <a:gd name="connsiteY1" fmla="*/ 0 h 23741"/>
                <a:gd name="connsiteX2" fmla="*/ 0 w 288058"/>
                <a:gd name="connsiteY2" fmla="*/ 11871 h 23741"/>
                <a:gd name="connsiteX3" fmla="*/ 11871 w 288058"/>
                <a:gd name="connsiteY3" fmla="*/ 23741 h 23741"/>
                <a:gd name="connsiteX4" fmla="*/ 276188 w 288058"/>
                <a:gd name="connsiteY4" fmla="*/ 23741 h 23741"/>
                <a:gd name="connsiteX5" fmla="*/ 288059 w 288058"/>
                <a:gd name="connsiteY5" fmla="*/ 11871 h 23741"/>
                <a:gd name="connsiteX6" fmla="*/ 276188 w 288058"/>
                <a:gd name="connsiteY6" fmla="*/ 0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058" h="23741">
                  <a:moveTo>
                    <a:pt x="276188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cubicBezTo>
                    <a:pt x="0" y="18201"/>
                    <a:pt x="5540" y="23741"/>
                    <a:pt x="11871" y="23741"/>
                  </a:cubicBezTo>
                  <a:lnTo>
                    <a:pt x="276188" y="23741"/>
                  </a:lnTo>
                  <a:cubicBezTo>
                    <a:pt x="282519" y="23741"/>
                    <a:pt x="288059" y="18201"/>
                    <a:pt x="288059" y="11871"/>
                  </a:cubicBezTo>
                  <a:cubicBezTo>
                    <a:pt x="288059" y="5540"/>
                    <a:pt x="283310" y="0"/>
                    <a:pt x="276188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CE91A82-39F2-4920-8B74-196DD2E692A9}"/>
                </a:ext>
              </a:extLst>
            </p:cNvPr>
            <p:cNvSpPr/>
            <p:nvPr/>
          </p:nvSpPr>
          <p:spPr>
            <a:xfrm>
              <a:off x="5375854" y="2336118"/>
              <a:ext cx="288058" cy="23741"/>
            </a:xfrm>
            <a:custGeom>
              <a:avLst/>
              <a:gdLst>
                <a:gd name="connsiteX0" fmla="*/ 276188 w 288058"/>
                <a:gd name="connsiteY0" fmla="*/ 0 h 23741"/>
                <a:gd name="connsiteX1" fmla="*/ 11871 w 288058"/>
                <a:gd name="connsiteY1" fmla="*/ 0 h 23741"/>
                <a:gd name="connsiteX2" fmla="*/ 0 w 288058"/>
                <a:gd name="connsiteY2" fmla="*/ 11871 h 23741"/>
                <a:gd name="connsiteX3" fmla="*/ 11871 w 288058"/>
                <a:gd name="connsiteY3" fmla="*/ 23741 h 23741"/>
                <a:gd name="connsiteX4" fmla="*/ 276188 w 288058"/>
                <a:gd name="connsiteY4" fmla="*/ 23741 h 23741"/>
                <a:gd name="connsiteX5" fmla="*/ 288059 w 288058"/>
                <a:gd name="connsiteY5" fmla="*/ 11871 h 23741"/>
                <a:gd name="connsiteX6" fmla="*/ 276188 w 288058"/>
                <a:gd name="connsiteY6" fmla="*/ 0 h 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8058" h="23741">
                  <a:moveTo>
                    <a:pt x="276188" y="0"/>
                  </a:moveTo>
                  <a:lnTo>
                    <a:pt x="11871" y="0"/>
                  </a:lnTo>
                  <a:cubicBezTo>
                    <a:pt x="5540" y="0"/>
                    <a:pt x="0" y="5540"/>
                    <a:pt x="0" y="11871"/>
                  </a:cubicBezTo>
                  <a:cubicBezTo>
                    <a:pt x="0" y="18202"/>
                    <a:pt x="5540" y="23741"/>
                    <a:pt x="11871" y="23741"/>
                  </a:cubicBezTo>
                  <a:lnTo>
                    <a:pt x="276188" y="23741"/>
                  </a:lnTo>
                  <a:cubicBezTo>
                    <a:pt x="282519" y="23741"/>
                    <a:pt x="288059" y="18202"/>
                    <a:pt x="288059" y="11871"/>
                  </a:cubicBezTo>
                  <a:cubicBezTo>
                    <a:pt x="288059" y="5540"/>
                    <a:pt x="283310" y="0"/>
                    <a:pt x="276188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3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471900" y="1986333"/>
            <a:ext cx="412303" cy="477986"/>
            <a:chOff x="6471900" y="1986333"/>
            <a:chExt cx="412303" cy="477986"/>
          </a:xfrm>
          <a:solidFill>
            <a:srgbClr val="000000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5870C77-A081-48FF-BC4C-C88036FCD192}"/>
                </a:ext>
              </a:extLst>
            </p:cNvPr>
            <p:cNvSpPr/>
            <p:nvPr/>
          </p:nvSpPr>
          <p:spPr>
            <a:xfrm>
              <a:off x="6471900" y="1986333"/>
              <a:ext cx="412303" cy="477986"/>
            </a:xfrm>
            <a:custGeom>
              <a:avLst/>
              <a:gdLst>
                <a:gd name="connsiteX0" fmla="*/ 400433 w 412303"/>
                <a:gd name="connsiteY0" fmla="*/ 65684 h 477986"/>
                <a:gd name="connsiteX1" fmla="*/ 311008 w 412303"/>
                <a:gd name="connsiteY1" fmla="*/ 65684 h 477986"/>
                <a:gd name="connsiteX2" fmla="*/ 276979 w 412303"/>
                <a:gd name="connsiteY2" fmla="*/ 36403 h 477986"/>
                <a:gd name="connsiteX3" fmla="*/ 242950 w 412303"/>
                <a:gd name="connsiteY3" fmla="*/ 36403 h 477986"/>
                <a:gd name="connsiteX4" fmla="*/ 206547 w 412303"/>
                <a:gd name="connsiteY4" fmla="*/ 0 h 477986"/>
                <a:gd name="connsiteX5" fmla="*/ 170144 w 412303"/>
                <a:gd name="connsiteY5" fmla="*/ 36403 h 477986"/>
                <a:gd name="connsiteX6" fmla="*/ 136116 w 412303"/>
                <a:gd name="connsiteY6" fmla="*/ 36403 h 477986"/>
                <a:gd name="connsiteX7" fmla="*/ 102087 w 412303"/>
                <a:gd name="connsiteY7" fmla="*/ 65684 h 477986"/>
                <a:gd name="connsiteX8" fmla="*/ 11871 w 412303"/>
                <a:gd name="connsiteY8" fmla="*/ 65684 h 477986"/>
                <a:gd name="connsiteX9" fmla="*/ 0 w 412303"/>
                <a:gd name="connsiteY9" fmla="*/ 77554 h 477986"/>
                <a:gd name="connsiteX10" fmla="*/ 0 w 412303"/>
                <a:gd name="connsiteY10" fmla="*/ 466116 h 477986"/>
                <a:gd name="connsiteX11" fmla="*/ 11871 w 412303"/>
                <a:gd name="connsiteY11" fmla="*/ 477987 h 477986"/>
                <a:gd name="connsiteX12" fmla="*/ 400433 w 412303"/>
                <a:gd name="connsiteY12" fmla="*/ 477987 h 477986"/>
                <a:gd name="connsiteX13" fmla="*/ 412303 w 412303"/>
                <a:gd name="connsiteY13" fmla="*/ 466116 h 477986"/>
                <a:gd name="connsiteX14" fmla="*/ 412303 w 412303"/>
                <a:gd name="connsiteY14" fmla="*/ 77554 h 477986"/>
                <a:gd name="connsiteX15" fmla="*/ 400433 w 412303"/>
                <a:gd name="connsiteY15" fmla="*/ 65684 h 477986"/>
                <a:gd name="connsiteX16" fmla="*/ 135324 w 412303"/>
                <a:gd name="connsiteY16" fmla="*/ 60144 h 477986"/>
                <a:gd name="connsiteX17" fmla="*/ 181224 w 412303"/>
                <a:gd name="connsiteY17" fmla="*/ 60144 h 477986"/>
                <a:gd name="connsiteX18" fmla="*/ 193094 w 412303"/>
                <a:gd name="connsiteY18" fmla="*/ 48274 h 477986"/>
                <a:gd name="connsiteX19" fmla="*/ 193094 w 412303"/>
                <a:gd name="connsiteY19" fmla="*/ 37194 h 477986"/>
                <a:gd name="connsiteX20" fmla="*/ 205756 w 412303"/>
                <a:gd name="connsiteY20" fmla="*/ 24532 h 477986"/>
                <a:gd name="connsiteX21" fmla="*/ 218418 w 412303"/>
                <a:gd name="connsiteY21" fmla="*/ 37194 h 477986"/>
                <a:gd name="connsiteX22" fmla="*/ 218418 w 412303"/>
                <a:gd name="connsiteY22" fmla="*/ 48274 h 477986"/>
                <a:gd name="connsiteX23" fmla="*/ 230288 w 412303"/>
                <a:gd name="connsiteY23" fmla="*/ 60144 h 477986"/>
                <a:gd name="connsiteX24" fmla="*/ 276188 w 412303"/>
                <a:gd name="connsiteY24" fmla="*/ 60144 h 477986"/>
                <a:gd name="connsiteX25" fmla="*/ 293598 w 412303"/>
                <a:gd name="connsiteY25" fmla="*/ 94173 h 477986"/>
                <a:gd name="connsiteX26" fmla="*/ 117123 w 412303"/>
                <a:gd name="connsiteY26" fmla="*/ 94173 h 477986"/>
                <a:gd name="connsiteX27" fmla="*/ 135324 w 412303"/>
                <a:gd name="connsiteY27" fmla="*/ 60144 h 477986"/>
                <a:gd name="connsiteX28" fmla="*/ 388562 w 412303"/>
                <a:gd name="connsiteY28" fmla="*/ 454246 h 477986"/>
                <a:gd name="connsiteX29" fmla="*/ 23741 w 412303"/>
                <a:gd name="connsiteY29" fmla="*/ 454246 h 477986"/>
                <a:gd name="connsiteX30" fmla="*/ 23741 w 412303"/>
                <a:gd name="connsiteY30" fmla="*/ 89425 h 477986"/>
                <a:gd name="connsiteX31" fmla="*/ 94964 w 412303"/>
                <a:gd name="connsiteY31" fmla="*/ 89425 h 477986"/>
                <a:gd name="connsiteX32" fmla="*/ 93381 w 412303"/>
                <a:gd name="connsiteY32" fmla="*/ 106835 h 477986"/>
                <a:gd name="connsiteX33" fmla="*/ 105252 w 412303"/>
                <a:gd name="connsiteY33" fmla="*/ 118705 h 477986"/>
                <a:gd name="connsiteX34" fmla="*/ 306260 w 412303"/>
                <a:gd name="connsiteY34" fmla="*/ 118705 h 477986"/>
                <a:gd name="connsiteX35" fmla="*/ 318130 w 412303"/>
                <a:gd name="connsiteY35" fmla="*/ 106835 h 477986"/>
                <a:gd name="connsiteX36" fmla="*/ 316548 w 412303"/>
                <a:gd name="connsiteY36" fmla="*/ 89425 h 477986"/>
                <a:gd name="connsiteX37" fmla="*/ 387771 w 412303"/>
                <a:gd name="connsiteY37" fmla="*/ 89425 h 477986"/>
                <a:gd name="connsiteX38" fmla="*/ 387771 w 412303"/>
                <a:gd name="connsiteY38" fmla="*/ 454246 h 47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2303" h="477986">
                  <a:moveTo>
                    <a:pt x="400433" y="65684"/>
                  </a:moveTo>
                  <a:lnTo>
                    <a:pt x="311008" y="65684"/>
                  </a:lnTo>
                  <a:cubicBezTo>
                    <a:pt x="303886" y="48274"/>
                    <a:pt x="291224" y="36403"/>
                    <a:pt x="276979" y="36403"/>
                  </a:cubicBezTo>
                  <a:lnTo>
                    <a:pt x="242950" y="36403"/>
                  </a:lnTo>
                  <a:cubicBezTo>
                    <a:pt x="242950" y="16619"/>
                    <a:pt x="226331" y="0"/>
                    <a:pt x="206547" y="0"/>
                  </a:cubicBezTo>
                  <a:cubicBezTo>
                    <a:pt x="186763" y="0"/>
                    <a:pt x="170144" y="16619"/>
                    <a:pt x="170144" y="36403"/>
                  </a:cubicBezTo>
                  <a:lnTo>
                    <a:pt x="136116" y="36403"/>
                  </a:lnTo>
                  <a:cubicBezTo>
                    <a:pt x="121871" y="36403"/>
                    <a:pt x="109209" y="47482"/>
                    <a:pt x="102087" y="65684"/>
                  </a:cubicBezTo>
                  <a:lnTo>
                    <a:pt x="11871" y="65684"/>
                  </a:lnTo>
                  <a:cubicBezTo>
                    <a:pt x="5540" y="65684"/>
                    <a:pt x="0" y="71223"/>
                    <a:pt x="0" y="77554"/>
                  </a:cubicBezTo>
                  <a:lnTo>
                    <a:pt x="0" y="466116"/>
                  </a:lnTo>
                  <a:cubicBezTo>
                    <a:pt x="0" y="472447"/>
                    <a:pt x="5540" y="477987"/>
                    <a:pt x="11871" y="477987"/>
                  </a:cubicBezTo>
                  <a:lnTo>
                    <a:pt x="400433" y="477987"/>
                  </a:lnTo>
                  <a:cubicBezTo>
                    <a:pt x="406764" y="477987"/>
                    <a:pt x="412303" y="472447"/>
                    <a:pt x="412303" y="466116"/>
                  </a:cubicBezTo>
                  <a:lnTo>
                    <a:pt x="412303" y="77554"/>
                  </a:lnTo>
                  <a:cubicBezTo>
                    <a:pt x="412303" y="71223"/>
                    <a:pt x="406764" y="65684"/>
                    <a:pt x="400433" y="65684"/>
                  </a:cubicBezTo>
                  <a:close/>
                  <a:moveTo>
                    <a:pt x="135324" y="60144"/>
                  </a:moveTo>
                  <a:lnTo>
                    <a:pt x="181224" y="60144"/>
                  </a:lnTo>
                  <a:cubicBezTo>
                    <a:pt x="187555" y="60144"/>
                    <a:pt x="193094" y="54605"/>
                    <a:pt x="193094" y="48274"/>
                  </a:cubicBezTo>
                  <a:lnTo>
                    <a:pt x="193094" y="37194"/>
                  </a:lnTo>
                  <a:cubicBezTo>
                    <a:pt x="193094" y="30072"/>
                    <a:pt x="198633" y="24532"/>
                    <a:pt x="205756" y="24532"/>
                  </a:cubicBezTo>
                  <a:cubicBezTo>
                    <a:pt x="212878" y="24532"/>
                    <a:pt x="218418" y="30072"/>
                    <a:pt x="218418" y="37194"/>
                  </a:cubicBezTo>
                  <a:lnTo>
                    <a:pt x="218418" y="48274"/>
                  </a:lnTo>
                  <a:cubicBezTo>
                    <a:pt x="218418" y="54605"/>
                    <a:pt x="223957" y="60144"/>
                    <a:pt x="230288" y="60144"/>
                  </a:cubicBezTo>
                  <a:lnTo>
                    <a:pt x="276188" y="60144"/>
                  </a:lnTo>
                  <a:cubicBezTo>
                    <a:pt x="281727" y="60144"/>
                    <a:pt x="291224" y="72806"/>
                    <a:pt x="293598" y="94173"/>
                  </a:cubicBezTo>
                  <a:lnTo>
                    <a:pt x="117123" y="94173"/>
                  </a:lnTo>
                  <a:cubicBezTo>
                    <a:pt x="121079" y="73597"/>
                    <a:pt x="129785" y="60144"/>
                    <a:pt x="135324" y="60144"/>
                  </a:cubicBezTo>
                  <a:close/>
                  <a:moveTo>
                    <a:pt x="388562" y="454246"/>
                  </a:moveTo>
                  <a:lnTo>
                    <a:pt x="23741" y="454246"/>
                  </a:lnTo>
                  <a:lnTo>
                    <a:pt x="23741" y="89425"/>
                  </a:lnTo>
                  <a:lnTo>
                    <a:pt x="94964" y="89425"/>
                  </a:lnTo>
                  <a:cubicBezTo>
                    <a:pt x="94173" y="94964"/>
                    <a:pt x="93381" y="100504"/>
                    <a:pt x="93381" y="106835"/>
                  </a:cubicBezTo>
                  <a:cubicBezTo>
                    <a:pt x="93381" y="113166"/>
                    <a:pt x="98921" y="118705"/>
                    <a:pt x="105252" y="118705"/>
                  </a:cubicBezTo>
                  <a:lnTo>
                    <a:pt x="306260" y="118705"/>
                  </a:lnTo>
                  <a:cubicBezTo>
                    <a:pt x="312591" y="118705"/>
                    <a:pt x="318130" y="113166"/>
                    <a:pt x="318130" y="106835"/>
                  </a:cubicBezTo>
                  <a:cubicBezTo>
                    <a:pt x="318130" y="100504"/>
                    <a:pt x="317339" y="94964"/>
                    <a:pt x="316548" y="89425"/>
                  </a:cubicBezTo>
                  <a:lnTo>
                    <a:pt x="387771" y="89425"/>
                  </a:lnTo>
                  <a:lnTo>
                    <a:pt x="387771" y="454246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F8D5C3-3863-4B99-BC42-8F1323803F28}"/>
                </a:ext>
              </a:extLst>
            </p:cNvPr>
            <p:cNvSpPr/>
            <p:nvPr/>
          </p:nvSpPr>
          <p:spPr>
            <a:xfrm>
              <a:off x="6546684" y="2175866"/>
              <a:ext cx="265108" cy="211691"/>
            </a:xfrm>
            <a:custGeom>
              <a:avLst/>
              <a:gdLst>
                <a:gd name="connsiteX0" fmla="*/ 195072 w 265108"/>
                <a:gd name="connsiteY0" fmla="*/ 3561 h 211691"/>
                <a:gd name="connsiteX1" fmla="*/ 111979 w 265108"/>
                <a:gd name="connsiteY1" fmla="*/ 86655 h 211691"/>
                <a:gd name="connsiteX2" fmla="*/ 68453 w 265108"/>
                <a:gd name="connsiteY2" fmla="*/ 43130 h 211691"/>
                <a:gd name="connsiteX3" fmla="*/ 51835 w 265108"/>
                <a:gd name="connsiteY3" fmla="*/ 43130 h 211691"/>
                <a:gd name="connsiteX4" fmla="*/ 3561 w 265108"/>
                <a:gd name="connsiteY4" fmla="*/ 91403 h 211691"/>
                <a:gd name="connsiteX5" fmla="*/ 3561 w 265108"/>
                <a:gd name="connsiteY5" fmla="*/ 108022 h 211691"/>
                <a:gd name="connsiteX6" fmla="*/ 104065 w 265108"/>
                <a:gd name="connsiteY6" fmla="*/ 208526 h 211691"/>
                <a:gd name="connsiteX7" fmla="*/ 112770 w 265108"/>
                <a:gd name="connsiteY7" fmla="*/ 211691 h 211691"/>
                <a:gd name="connsiteX8" fmla="*/ 121475 w 265108"/>
                <a:gd name="connsiteY8" fmla="*/ 208526 h 211691"/>
                <a:gd name="connsiteX9" fmla="*/ 261548 w 265108"/>
                <a:gd name="connsiteY9" fmla="*/ 68453 h 211691"/>
                <a:gd name="connsiteX10" fmla="*/ 261548 w 265108"/>
                <a:gd name="connsiteY10" fmla="*/ 51835 h 211691"/>
                <a:gd name="connsiteX11" fmla="*/ 213274 w 265108"/>
                <a:gd name="connsiteY11" fmla="*/ 3561 h 211691"/>
                <a:gd name="connsiteX12" fmla="*/ 195072 w 265108"/>
                <a:gd name="connsiteY12" fmla="*/ 3561 h 211691"/>
                <a:gd name="connsiteX13" fmla="*/ 111979 w 265108"/>
                <a:gd name="connsiteY13" fmla="*/ 183202 h 211691"/>
                <a:gd name="connsiteX14" fmla="*/ 28885 w 265108"/>
                <a:gd name="connsiteY14" fmla="*/ 100108 h 211691"/>
                <a:gd name="connsiteX15" fmla="*/ 59748 w 265108"/>
                <a:gd name="connsiteY15" fmla="*/ 68453 h 211691"/>
                <a:gd name="connsiteX16" fmla="*/ 103274 w 265108"/>
                <a:gd name="connsiteY16" fmla="*/ 111979 h 211691"/>
                <a:gd name="connsiteX17" fmla="*/ 119892 w 265108"/>
                <a:gd name="connsiteY17" fmla="*/ 111979 h 211691"/>
                <a:gd name="connsiteX18" fmla="*/ 202986 w 265108"/>
                <a:gd name="connsiteY18" fmla="*/ 28885 h 211691"/>
                <a:gd name="connsiteX19" fmla="*/ 233850 w 265108"/>
                <a:gd name="connsiteY19" fmla="*/ 59748 h 211691"/>
                <a:gd name="connsiteX20" fmla="*/ 111979 w 265108"/>
                <a:gd name="connsiteY20" fmla="*/ 183202 h 21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5108" h="211691">
                  <a:moveTo>
                    <a:pt x="195072" y="3561"/>
                  </a:moveTo>
                  <a:lnTo>
                    <a:pt x="111979" y="86655"/>
                  </a:lnTo>
                  <a:lnTo>
                    <a:pt x="68453" y="43130"/>
                  </a:lnTo>
                  <a:cubicBezTo>
                    <a:pt x="63705" y="38381"/>
                    <a:pt x="55792" y="38381"/>
                    <a:pt x="51835" y="43130"/>
                  </a:cubicBezTo>
                  <a:lnTo>
                    <a:pt x="3561" y="91403"/>
                  </a:lnTo>
                  <a:cubicBezTo>
                    <a:pt x="-1187" y="96151"/>
                    <a:pt x="-1187" y="103274"/>
                    <a:pt x="3561" y="108022"/>
                  </a:cubicBezTo>
                  <a:lnTo>
                    <a:pt x="104065" y="208526"/>
                  </a:lnTo>
                  <a:cubicBezTo>
                    <a:pt x="106439" y="210900"/>
                    <a:pt x="109605" y="211691"/>
                    <a:pt x="112770" y="211691"/>
                  </a:cubicBezTo>
                  <a:cubicBezTo>
                    <a:pt x="115935" y="211691"/>
                    <a:pt x="119101" y="210108"/>
                    <a:pt x="121475" y="208526"/>
                  </a:cubicBezTo>
                  <a:lnTo>
                    <a:pt x="261548" y="68453"/>
                  </a:lnTo>
                  <a:cubicBezTo>
                    <a:pt x="266296" y="63705"/>
                    <a:pt x="266296" y="56583"/>
                    <a:pt x="261548" y="51835"/>
                  </a:cubicBezTo>
                  <a:lnTo>
                    <a:pt x="213274" y="3561"/>
                  </a:lnTo>
                  <a:cubicBezTo>
                    <a:pt x="206943" y="-1187"/>
                    <a:pt x="199821" y="-1187"/>
                    <a:pt x="195072" y="3561"/>
                  </a:cubicBezTo>
                  <a:close/>
                  <a:moveTo>
                    <a:pt x="111979" y="183202"/>
                  </a:moveTo>
                  <a:lnTo>
                    <a:pt x="28885" y="100108"/>
                  </a:lnTo>
                  <a:lnTo>
                    <a:pt x="59748" y="68453"/>
                  </a:lnTo>
                  <a:lnTo>
                    <a:pt x="103274" y="111979"/>
                  </a:lnTo>
                  <a:cubicBezTo>
                    <a:pt x="108022" y="116727"/>
                    <a:pt x="115144" y="116727"/>
                    <a:pt x="119892" y="111979"/>
                  </a:cubicBezTo>
                  <a:lnTo>
                    <a:pt x="202986" y="28885"/>
                  </a:lnTo>
                  <a:lnTo>
                    <a:pt x="233850" y="59748"/>
                  </a:lnTo>
                  <a:lnTo>
                    <a:pt x="111979" y="183202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0901F36-1C81-45B0-A4A2-A3D4C45FBCA6}"/>
              </a:ext>
            </a:extLst>
          </p:cNvPr>
          <p:cNvSpPr/>
          <p:nvPr/>
        </p:nvSpPr>
        <p:spPr>
          <a:xfrm>
            <a:off x="7602371" y="2039750"/>
            <a:ext cx="466907" cy="371547"/>
          </a:xfrm>
          <a:custGeom>
            <a:avLst/>
            <a:gdLst>
              <a:gd name="connsiteX0" fmla="*/ 197446 w 466907"/>
              <a:gd name="connsiteY0" fmla="*/ 371548 h 371547"/>
              <a:gd name="connsiteX1" fmla="*/ 188742 w 466907"/>
              <a:gd name="connsiteY1" fmla="*/ 368382 h 371547"/>
              <a:gd name="connsiteX2" fmla="*/ 3561 w 466907"/>
              <a:gd name="connsiteY2" fmla="*/ 182411 h 371547"/>
              <a:gd name="connsiteX3" fmla="*/ 3561 w 466907"/>
              <a:gd name="connsiteY3" fmla="*/ 165792 h 371547"/>
              <a:gd name="connsiteX4" fmla="*/ 92194 w 466907"/>
              <a:gd name="connsiteY4" fmla="*/ 77158 h 371547"/>
              <a:gd name="connsiteX5" fmla="*/ 108813 w 466907"/>
              <a:gd name="connsiteY5" fmla="*/ 77158 h 371547"/>
              <a:gd name="connsiteX6" fmla="*/ 196655 w 466907"/>
              <a:gd name="connsiteY6" fmla="*/ 165000 h 371547"/>
              <a:gd name="connsiteX7" fmla="*/ 358094 w 466907"/>
              <a:gd name="connsiteY7" fmla="*/ 3561 h 371547"/>
              <a:gd name="connsiteX8" fmla="*/ 374713 w 466907"/>
              <a:gd name="connsiteY8" fmla="*/ 3561 h 371547"/>
              <a:gd name="connsiteX9" fmla="*/ 463347 w 466907"/>
              <a:gd name="connsiteY9" fmla="*/ 92195 h 371547"/>
              <a:gd name="connsiteX10" fmla="*/ 463347 w 466907"/>
              <a:gd name="connsiteY10" fmla="*/ 108813 h 371547"/>
              <a:gd name="connsiteX11" fmla="*/ 204569 w 466907"/>
              <a:gd name="connsiteY11" fmla="*/ 367591 h 371547"/>
              <a:gd name="connsiteX12" fmla="*/ 197446 w 466907"/>
              <a:gd name="connsiteY12" fmla="*/ 371548 h 371547"/>
              <a:gd name="connsiteX13" fmla="*/ 28094 w 466907"/>
              <a:gd name="connsiteY13" fmla="*/ 173705 h 371547"/>
              <a:gd name="connsiteX14" fmla="*/ 196655 w 466907"/>
              <a:gd name="connsiteY14" fmla="*/ 342267 h 371547"/>
              <a:gd name="connsiteX15" fmla="*/ 438023 w 466907"/>
              <a:gd name="connsiteY15" fmla="*/ 100900 h 371547"/>
              <a:gd name="connsiteX16" fmla="*/ 366008 w 466907"/>
              <a:gd name="connsiteY16" fmla="*/ 28885 h 371547"/>
              <a:gd name="connsiteX17" fmla="*/ 205360 w 466907"/>
              <a:gd name="connsiteY17" fmla="*/ 190324 h 371547"/>
              <a:gd name="connsiteX18" fmla="*/ 188742 w 466907"/>
              <a:gd name="connsiteY18" fmla="*/ 190324 h 371547"/>
              <a:gd name="connsiteX19" fmla="*/ 100899 w 466907"/>
              <a:gd name="connsiteY19" fmla="*/ 102482 h 371547"/>
              <a:gd name="connsiteX20" fmla="*/ 28094 w 466907"/>
              <a:gd name="connsiteY20" fmla="*/ 173705 h 371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66907" h="371547">
                <a:moveTo>
                  <a:pt x="197446" y="371548"/>
                </a:moveTo>
                <a:cubicBezTo>
                  <a:pt x="194281" y="371548"/>
                  <a:pt x="191116" y="370756"/>
                  <a:pt x="188742" y="368382"/>
                </a:cubicBezTo>
                <a:lnTo>
                  <a:pt x="3561" y="182411"/>
                </a:lnTo>
                <a:cubicBezTo>
                  <a:pt x="-1187" y="177662"/>
                  <a:pt x="-1187" y="170540"/>
                  <a:pt x="3561" y="165792"/>
                </a:cubicBezTo>
                <a:lnTo>
                  <a:pt x="92194" y="77158"/>
                </a:lnTo>
                <a:cubicBezTo>
                  <a:pt x="96942" y="72410"/>
                  <a:pt x="104856" y="72410"/>
                  <a:pt x="108813" y="77158"/>
                </a:cubicBezTo>
                <a:lnTo>
                  <a:pt x="196655" y="165000"/>
                </a:lnTo>
                <a:lnTo>
                  <a:pt x="358094" y="3561"/>
                </a:lnTo>
                <a:cubicBezTo>
                  <a:pt x="362843" y="-1187"/>
                  <a:pt x="369965" y="-1187"/>
                  <a:pt x="374713" y="3561"/>
                </a:cubicBezTo>
                <a:lnTo>
                  <a:pt x="463347" y="92195"/>
                </a:lnTo>
                <a:cubicBezTo>
                  <a:pt x="468095" y="96943"/>
                  <a:pt x="468095" y="104065"/>
                  <a:pt x="463347" y="108813"/>
                </a:cubicBezTo>
                <a:lnTo>
                  <a:pt x="204569" y="367591"/>
                </a:lnTo>
                <a:cubicBezTo>
                  <a:pt x="202986" y="369965"/>
                  <a:pt x="199820" y="371548"/>
                  <a:pt x="197446" y="371548"/>
                </a:cubicBezTo>
                <a:close/>
                <a:moveTo>
                  <a:pt x="28094" y="173705"/>
                </a:moveTo>
                <a:lnTo>
                  <a:pt x="196655" y="342267"/>
                </a:lnTo>
                <a:lnTo>
                  <a:pt x="438023" y="100900"/>
                </a:lnTo>
                <a:lnTo>
                  <a:pt x="366008" y="28885"/>
                </a:lnTo>
                <a:lnTo>
                  <a:pt x="205360" y="190324"/>
                </a:lnTo>
                <a:cubicBezTo>
                  <a:pt x="200612" y="195073"/>
                  <a:pt x="193490" y="195073"/>
                  <a:pt x="188742" y="190324"/>
                </a:cubicBezTo>
                <a:lnTo>
                  <a:pt x="100899" y="102482"/>
                </a:lnTo>
                <a:lnTo>
                  <a:pt x="28094" y="173705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79CA0301-AC61-46CB-88D6-AFA3EEE1449D}"/>
              </a:ext>
            </a:extLst>
          </p:cNvPr>
          <p:cNvSpPr/>
          <p:nvPr/>
        </p:nvSpPr>
        <p:spPr>
          <a:xfrm>
            <a:off x="8805251" y="2037376"/>
            <a:ext cx="375900" cy="375900"/>
          </a:xfrm>
          <a:custGeom>
            <a:avLst/>
            <a:gdLst>
              <a:gd name="connsiteX0" fmla="*/ 274210 w 375900"/>
              <a:gd name="connsiteY0" fmla="*/ 375505 h 375900"/>
              <a:gd name="connsiteX1" fmla="*/ 265505 w 375900"/>
              <a:gd name="connsiteY1" fmla="*/ 372339 h 375900"/>
              <a:gd name="connsiteX2" fmla="*/ 187950 w 375900"/>
              <a:gd name="connsiteY2" fmla="*/ 294785 h 375900"/>
              <a:gd name="connsiteX3" fmla="*/ 110397 w 375900"/>
              <a:gd name="connsiteY3" fmla="*/ 372339 h 375900"/>
              <a:gd name="connsiteX4" fmla="*/ 93777 w 375900"/>
              <a:gd name="connsiteY4" fmla="*/ 372339 h 375900"/>
              <a:gd name="connsiteX5" fmla="*/ 3562 w 375900"/>
              <a:gd name="connsiteY5" fmla="*/ 282123 h 375900"/>
              <a:gd name="connsiteX6" fmla="*/ 3562 w 375900"/>
              <a:gd name="connsiteY6" fmla="*/ 265504 h 375900"/>
              <a:gd name="connsiteX7" fmla="*/ 81115 w 375900"/>
              <a:gd name="connsiteY7" fmla="*/ 187950 h 375900"/>
              <a:gd name="connsiteX8" fmla="*/ 3562 w 375900"/>
              <a:gd name="connsiteY8" fmla="*/ 110396 h 375900"/>
              <a:gd name="connsiteX9" fmla="*/ 3562 w 375900"/>
              <a:gd name="connsiteY9" fmla="*/ 93777 h 375900"/>
              <a:gd name="connsiteX10" fmla="*/ 93777 w 375900"/>
              <a:gd name="connsiteY10" fmla="*/ 3561 h 375900"/>
              <a:gd name="connsiteX11" fmla="*/ 110397 w 375900"/>
              <a:gd name="connsiteY11" fmla="*/ 3561 h 375900"/>
              <a:gd name="connsiteX12" fmla="*/ 187950 w 375900"/>
              <a:gd name="connsiteY12" fmla="*/ 81115 h 375900"/>
              <a:gd name="connsiteX13" fmla="*/ 265505 w 375900"/>
              <a:gd name="connsiteY13" fmla="*/ 3561 h 375900"/>
              <a:gd name="connsiteX14" fmla="*/ 282123 w 375900"/>
              <a:gd name="connsiteY14" fmla="*/ 3561 h 375900"/>
              <a:gd name="connsiteX15" fmla="*/ 372340 w 375900"/>
              <a:gd name="connsiteY15" fmla="*/ 93777 h 375900"/>
              <a:gd name="connsiteX16" fmla="*/ 372340 w 375900"/>
              <a:gd name="connsiteY16" fmla="*/ 110396 h 375900"/>
              <a:gd name="connsiteX17" fmla="*/ 294785 w 375900"/>
              <a:gd name="connsiteY17" fmla="*/ 187950 h 375900"/>
              <a:gd name="connsiteX18" fmla="*/ 372340 w 375900"/>
              <a:gd name="connsiteY18" fmla="*/ 265504 h 375900"/>
              <a:gd name="connsiteX19" fmla="*/ 372340 w 375900"/>
              <a:gd name="connsiteY19" fmla="*/ 282123 h 375900"/>
              <a:gd name="connsiteX20" fmla="*/ 282123 w 375900"/>
              <a:gd name="connsiteY20" fmla="*/ 372339 h 375900"/>
              <a:gd name="connsiteX21" fmla="*/ 274210 w 375900"/>
              <a:gd name="connsiteY21" fmla="*/ 375505 h 375900"/>
              <a:gd name="connsiteX22" fmla="*/ 188741 w 375900"/>
              <a:gd name="connsiteY22" fmla="*/ 266296 h 375900"/>
              <a:gd name="connsiteX23" fmla="*/ 197447 w 375900"/>
              <a:gd name="connsiteY23" fmla="*/ 269461 h 375900"/>
              <a:gd name="connsiteX24" fmla="*/ 275001 w 375900"/>
              <a:gd name="connsiteY24" fmla="*/ 347015 h 375900"/>
              <a:gd name="connsiteX25" fmla="*/ 347807 w 375900"/>
              <a:gd name="connsiteY25" fmla="*/ 274209 h 375900"/>
              <a:gd name="connsiteX26" fmla="*/ 270253 w 375900"/>
              <a:gd name="connsiteY26" fmla="*/ 196655 h 375900"/>
              <a:gd name="connsiteX27" fmla="*/ 270253 w 375900"/>
              <a:gd name="connsiteY27" fmla="*/ 180036 h 375900"/>
              <a:gd name="connsiteX28" fmla="*/ 347807 w 375900"/>
              <a:gd name="connsiteY28" fmla="*/ 102482 h 375900"/>
              <a:gd name="connsiteX29" fmla="*/ 275001 w 375900"/>
              <a:gd name="connsiteY29" fmla="*/ 29676 h 375900"/>
              <a:gd name="connsiteX30" fmla="*/ 197447 w 375900"/>
              <a:gd name="connsiteY30" fmla="*/ 107230 h 375900"/>
              <a:gd name="connsiteX31" fmla="*/ 180828 w 375900"/>
              <a:gd name="connsiteY31" fmla="*/ 107230 h 375900"/>
              <a:gd name="connsiteX32" fmla="*/ 103274 w 375900"/>
              <a:gd name="connsiteY32" fmla="*/ 29676 h 375900"/>
              <a:gd name="connsiteX33" fmla="*/ 30468 w 375900"/>
              <a:gd name="connsiteY33" fmla="*/ 102482 h 375900"/>
              <a:gd name="connsiteX34" fmla="*/ 108022 w 375900"/>
              <a:gd name="connsiteY34" fmla="*/ 180036 h 375900"/>
              <a:gd name="connsiteX35" fmla="*/ 108022 w 375900"/>
              <a:gd name="connsiteY35" fmla="*/ 196655 h 375900"/>
              <a:gd name="connsiteX36" fmla="*/ 30468 w 375900"/>
              <a:gd name="connsiteY36" fmla="*/ 274209 h 375900"/>
              <a:gd name="connsiteX37" fmla="*/ 103274 w 375900"/>
              <a:gd name="connsiteY37" fmla="*/ 347015 h 375900"/>
              <a:gd name="connsiteX38" fmla="*/ 180828 w 375900"/>
              <a:gd name="connsiteY38" fmla="*/ 269461 h 375900"/>
              <a:gd name="connsiteX39" fmla="*/ 188741 w 375900"/>
              <a:gd name="connsiteY39" fmla="*/ 266296 h 37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75900" h="375900">
                <a:moveTo>
                  <a:pt x="274210" y="375505"/>
                </a:moveTo>
                <a:cubicBezTo>
                  <a:pt x="271044" y="375505"/>
                  <a:pt x="267878" y="374713"/>
                  <a:pt x="265505" y="372339"/>
                </a:cubicBezTo>
                <a:lnTo>
                  <a:pt x="187950" y="294785"/>
                </a:lnTo>
                <a:lnTo>
                  <a:pt x="110397" y="372339"/>
                </a:lnTo>
                <a:cubicBezTo>
                  <a:pt x="105648" y="377087"/>
                  <a:pt x="98526" y="377087"/>
                  <a:pt x="93777" y="372339"/>
                </a:cubicBezTo>
                <a:lnTo>
                  <a:pt x="3562" y="282123"/>
                </a:lnTo>
                <a:cubicBezTo>
                  <a:pt x="-1187" y="277375"/>
                  <a:pt x="-1187" y="270253"/>
                  <a:pt x="3562" y="265504"/>
                </a:cubicBezTo>
                <a:lnTo>
                  <a:pt x="81115" y="187950"/>
                </a:lnTo>
                <a:lnTo>
                  <a:pt x="3562" y="110396"/>
                </a:lnTo>
                <a:cubicBezTo>
                  <a:pt x="-1187" y="105648"/>
                  <a:pt x="-1187" y="98525"/>
                  <a:pt x="3562" y="93777"/>
                </a:cubicBezTo>
                <a:lnTo>
                  <a:pt x="93777" y="3561"/>
                </a:lnTo>
                <a:cubicBezTo>
                  <a:pt x="98526" y="-1187"/>
                  <a:pt x="105648" y="-1187"/>
                  <a:pt x="110397" y="3561"/>
                </a:cubicBezTo>
                <a:lnTo>
                  <a:pt x="187950" y="81115"/>
                </a:lnTo>
                <a:lnTo>
                  <a:pt x="265505" y="3561"/>
                </a:lnTo>
                <a:cubicBezTo>
                  <a:pt x="270253" y="-1187"/>
                  <a:pt x="277375" y="-1187"/>
                  <a:pt x="282123" y="3561"/>
                </a:cubicBezTo>
                <a:lnTo>
                  <a:pt x="372340" y="93777"/>
                </a:lnTo>
                <a:cubicBezTo>
                  <a:pt x="377088" y="98525"/>
                  <a:pt x="377088" y="105648"/>
                  <a:pt x="372340" y="110396"/>
                </a:cubicBezTo>
                <a:lnTo>
                  <a:pt x="294785" y="187950"/>
                </a:lnTo>
                <a:lnTo>
                  <a:pt x="372340" y="265504"/>
                </a:lnTo>
                <a:cubicBezTo>
                  <a:pt x="377088" y="270253"/>
                  <a:pt x="377088" y="277375"/>
                  <a:pt x="372340" y="282123"/>
                </a:cubicBezTo>
                <a:lnTo>
                  <a:pt x="282123" y="372339"/>
                </a:lnTo>
                <a:cubicBezTo>
                  <a:pt x="280541" y="374713"/>
                  <a:pt x="277375" y="375505"/>
                  <a:pt x="274210" y="375505"/>
                </a:cubicBezTo>
                <a:close/>
                <a:moveTo>
                  <a:pt x="188741" y="266296"/>
                </a:moveTo>
                <a:cubicBezTo>
                  <a:pt x="191907" y="266296"/>
                  <a:pt x="195073" y="267087"/>
                  <a:pt x="197447" y="269461"/>
                </a:cubicBezTo>
                <a:lnTo>
                  <a:pt x="275001" y="347015"/>
                </a:lnTo>
                <a:lnTo>
                  <a:pt x="347807" y="274209"/>
                </a:lnTo>
                <a:lnTo>
                  <a:pt x="270253" y="196655"/>
                </a:lnTo>
                <a:cubicBezTo>
                  <a:pt x="265505" y="191907"/>
                  <a:pt x="265505" y="184785"/>
                  <a:pt x="270253" y="180036"/>
                </a:cubicBezTo>
                <a:lnTo>
                  <a:pt x="347807" y="102482"/>
                </a:lnTo>
                <a:lnTo>
                  <a:pt x="275001" y="29676"/>
                </a:lnTo>
                <a:lnTo>
                  <a:pt x="197447" y="107230"/>
                </a:lnTo>
                <a:cubicBezTo>
                  <a:pt x="192698" y="111979"/>
                  <a:pt x="185577" y="111979"/>
                  <a:pt x="180828" y="107230"/>
                </a:cubicBezTo>
                <a:lnTo>
                  <a:pt x="103274" y="29676"/>
                </a:lnTo>
                <a:lnTo>
                  <a:pt x="30468" y="102482"/>
                </a:lnTo>
                <a:lnTo>
                  <a:pt x="108022" y="180036"/>
                </a:lnTo>
                <a:cubicBezTo>
                  <a:pt x="112770" y="184785"/>
                  <a:pt x="112770" y="191907"/>
                  <a:pt x="108022" y="196655"/>
                </a:cubicBezTo>
                <a:lnTo>
                  <a:pt x="30468" y="274209"/>
                </a:lnTo>
                <a:lnTo>
                  <a:pt x="103274" y="347015"/>
                </a:lnTo>
                <a:lnTo>
                  <a:pt x="180828" y="269461"/>
                </a:lnTo>
                <a:cubicBezTo>
                  <a:pt x="182411" y="267087"/>
                  <a:pt x="185577" y="266296"/>
                  <a:pt x="188741" y="266296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ED29AC4E-1070-44D6-93C7-74FFE4234C85}"/>
              </a:ext>
            </a:extLst>
          </p:cNvPr>
          <p:cNvSpPr/>
          <p:nvPr/>
        </p:nvSpPr>
        <p:spPr>
          <a:xfrm>
            <a:off x="9935722" y="2028077"/>
            <a:ext cx="429799" cy="394299"/>
          </a:xfrm>
          <a:custGeom>
            <a:avLst/>
            <a:gdLst>
              <a:gd name="connsiteX0" fmla="*/ 418634 w 429799"/>
              <a:gd name="connsiteY0" fmla="*/ 58759 h 394299"/>
              <a:gd name="connsiteX1" fmla="*/ 356908 w 429799"/>
              <a:gd name="connsiteY1" fmla="*/ 58759 h 394299"/>
              <a:gd name="connsiteX2" fmla="*/ 356908 w 429799"/>
              <a:gd name="connsiteY2" fmla="*/ 12068 h 394299"/>
              <a:gd name="connsiteX3" fmla="*/ 351368 w 429799"/>
              <a:gd name="connsiteY3" fmla="*/ 1781 h 394299"/>
              <a:gd name="connsiteX4" fmla="*/ 339498 w 429799"/>
              <a:gd name="connsiteY4" fmla="*/ 1781 h 394299"/>
              <a:gd name="connsiteX5" fmla="*/ 215253 w 429799"/>
              <a:gd name="connsiteY5" fmla="*/ 110198 h 394299"/>
              <a:gd name="connsiteX6" fmla="*/ 91007 w 429799"/>
              <a:gd name="connsiteY6" fmla="*/ 1781 h 394299"/>
              <a:gd name="connsiteX7" fmla="*/ 79137 w 429799"/>
              <a:gd name="connsiteY7" fmla="*/ 1781 h 394299"/>
              <a:gd name="connsiteX8" fmla="*/ 73598 w 429799"/>
              <a:gd name="connsiteY8" fmla="*/ 12068 h 394299"/>
              <a:gd name="connsiteX9" fmla="*/ 73598 w 429799"/>
              <a:gd name="connsiteY9" fmla="*/ 58759 h 394299"/>
              <a:gd name="connsiteX10" fmla="*/ 11871 w 429799"/>
              <a:gd name="connsiteY10" fmla="*/ 58759 h 394299"/>
              <a:gd name="connsiteX11" fmla="*/ 0 w 429799"/>
              <a:gd name="connsiteY11" fmla="*/ 70630 h 394299"/>
              <a:gd name="connsiteX12" fmla="*/ 0 w 429799"/>
              <a:gd name="connsiteY12" fmla="*/ 382429 h 394299"/>
              <a:gd name="connsiteX13" fmla="*/ 11871 w 429799"/>
              <a:gd name="connsiteY13" fmla="*/ 394300 h 394299"/>
              <a:gd name="connsiteX14" fmla="*/ 417843 w 429799"/>
              <a:gd name="connsiteY14" fmla="*/ 394300 h 394299"/>
              <a:gd name="connsiteX15" fmla="*/ 429714 w 429799"/>
              <a:gd name="connsiteY15" fmla="*/ 382429 h 394299"/>
              <a:gd name="connsiteX16" fmla="*/ 429714 w 429799"/>
              <a:gd name="connsiteY16" fmla="*/ 70630 h 394299"/>
              <a:gd name="connsiteX17" fmla="*/ 418634 w 429799"/>
              <a:gd name="connsiteY17" fmla="*/ 58759 h 394299"/>
              <a:gd name="connsiteX18" fmla="*/ 333958 w 429799"/>
              <a:gd name="connsiteY18" fmla="*/ 32644 h 394299"/>
              <a:gd name="connsiteX19" fmla="*/ 333958 w 429799"/>
              <a:gd name="connsiteY19" fmla="*/ 255019 h 394299"/>
              <a:gd name="connsiteX20" fmla="*/ 227915 w 429799"/>
              <a:gd name="connsiteY20" fmla="*/ 342861 h 394299"/>
              <a:gd name="connsiteX21" fmla="*/ 227915 w 429799"/>
              <a:gd name="connsiteY21" fmla="*/ 136313 h 394299"/>
              <a:gd name="connsiteX22" fmla="*/ 333958 w 429799"/>
              <a:gd name="connsiteY22" fmla="*/ 32644 h 394299"/>
              <a:gd name="connsiteX23" fmla="*/ 98130 w 429799"/>
              <a:gd name="connsiteY23" fmla="*/ 32644 h 394299"/>
              <a:gd name="connsiteX24" fmla="*/ 204174 w 429799"/>
              <a:gd name="connsiteY24" fmla="*/ 136313 h 394299"/>
              <a:gd name="connsiteX25" fmla="*/ 204174 w 429799"/>
              <a:gd name="connsiteY25" fmla="*/ 342861 h 394299"/>
              <a:gd name="connsiteX26" fmla="*/ 98130 w 429799"/>
              <a:gd name="connsiteY26" fmla="*/ 255019 h 394299"/>
              <a:gd name="connsiteX27" fmla="*/ 98130 w 429799"/>
              <a:gd name="connsiteY27" fmla="*/ 32644 h 394299"/>
              <a:gd name="connsiteX28" fmla="*/ 25324 w 429799"/>
              <a:gd name="connsiteY28" fmla="*/ 82500 h 394299"/>
              <a:gd name="connsiteX29" fmla="*/ 75180 w 429799"/>
              <a:gd name="connsiteY29" fmla="*/ 82500 h 394299"/>
              <a:gd name="connsiteX30" fmla="*/ 75180 w 429799"/>
              <a:gd name="connsiteY30" fmla="*/ 261350 h 394299"/>
              <a:gd name="connsiteX31" fmla="*/ 81511 w 429799"/>
              <a:gd name="connsiteY31" fmla="*/ 271637 h 394299"/>
              <a:gd name="connsiteX32" fmla="*/ 195469 w 429799"/>
              <a:gd name="connsiteY32" fmla="*/ 369767 h 394299"/>
              <a:gd name="connsiteX33" fmla="*/ 25324 w 429799"/>
              <a:gd name="connsiteY33" fmla="*/ 369767 h 394299"/>
              <a:gd name="connsiteX34" fmla="*/ 25324 w 429799"/>
              <a:gd name="connsiteY34" fmla="*/ 82500 h 394299"/>
              <a:gd name="connsiteX35" fmla="*/ 406764 w 429799"/>
              <a:gd name="connsiteY35" fmla="*/ 370559 h 394299"/>
              <a:gd name="connsiteX36" fmla="*/ 236620 w 429799"/>
              <a:gd name="connsiteY36" fmla="*/ 370559 h 394299"/>
              <a:gd name="connsiteX37" fmla="*/ 350577 w 429799"/>
              <a:gd name="connsiteY37" fmla="*/ 272429 h 394299"/>
              <a:gd name="connsiteX38" fmla="*/ 356908 w 429799"/>
              <a:gd name="connsiteY38" fmla="*/ 262141 h 394299"/>
              <a:gd name="connsiteX39" fmla="*/ 356908 w 429799"/>
              <a:gd name="connsiteY39" fmla="*/ 83292 h 394299"/>
              <a:gd name="connsiteX40" fmla="*/ 406764 w 429799"/>
              <a:gd name="connsiteY40" fmla="*/ 83292 h 394299"/>
              <a:gd name="connsiteX41" fmla="*/ 406764 w 429799"/>
              <a:gd name="connsiteY41" fmla="*/ 370559 h 39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29799" h="394299">
                <a:moveTo>
                  <a:pt x="418634" y="58759"/>
                </a:moveTo>
                <a:lnTo>
                  <a:pt x="356908" y="58759"/>
                </a:lnTo>
                <a:lnTo>
                  <a:pt x="356908" y="12068"/>
                </a:lnTo>
                <a:cubicBezTo>
                  <a:pt x="356908" y="8112"/>
                  <a:pt x="354534" y="4155"/>
                  <a:pt x="351368" y="1781"/>
                </a:cubicBezTo>
                <a:cubicBezTo>
                  <a:pt x="348202" y="-594"/>
                  <a:pt x="343454" y="-594"/>
                  <a:pt x="339498" y="1781"/>
                </a:cubicBezTo>
                <a:cubicBezTo>
                  <a:pt x="286476" y="29479"/>
                  <a:pt x="243742" y="66673"/>
                  <a:pt x="215253" y="110198"/>
                </a:cubicBezTo>
                <a:cubicBezTo>
                  <a:pt x="186764" y="66673"/>
                  <a:pt x="144030" y="29479"/>
                  <a:pt x="91007" y="1781"/>
                </a:cubicBezTo>
                <a:cubicBezTo>
                  <a:pt x="87051" y="198"/>
                  <a:pt x="83094" y="198"/>
                  <a:pt x="79137" y="1781"/>
                </a:cubicBezTo>
                <a:cubicBezTo>
                  <a:pt x="75972" y="4155"/>
                  <a:pt x="73598" y="8112"/>
                  <a:pt x="73598" y="12068"/>
                </a:cubicBezTo>
                <a:lnTo>
                  <a:pt x="73598" y="58759"/>
                </a:lnTo>
                <a:lnTo>
                  <a:pt x="11871" y="58759"/>
                </a:lnTo>
                <a:cubicBezTo>
                  <a:pt x="5540" y="58759"/>
                  <a:pt x="0" y="64299"/>
                  <a:pt x="0" y="70630"/>
                </a:cubicBezTo>
                <a:lnTo>
                  <a:pt x="0" y="382429"/>
                </a:lnTo>
                <a:cubicBezTo>
                  <a:pt x="0" y="388760"/>
                  <a:pt x="5540" y="394300"/>
                  <a:pt x="11871" y="394300"/>
                </a:cubicBezTo>
                <a:lnTo>
                  <a:pt x="417843" y="394300"/>
                </a:lnTo>
                <a:cubicBezTo>
                  <a:pt x="424175" y="394300"/>
                  <a:pt x="429714" y="388760"/>
                  <a:pt x="429714" y="382429"/>
                </a:cubicBezTo>
                <a:lnTo>
                  <a:pt x="429714" y="70630"/>
                </a:lnTo>
                <a:cubicBezTo>
                  <a:pt x="430505" y="64299"/>
                  <a:pt x="425757" y="58759"/>
                  <a:pt x="418634" y="58759"/>
                </a:cubicBezTo>
                <a:close/>
                <a:moveTo>
                  <a:pt x="333958" y="32644"/>
                </a:moveTo>
                <a:lnTo>
                  <a:pt x="333958" y="255019"/>
                </a:lnTo>
                <a:cubicBezTo>
                  <a:pt x="290433" y="278760"/>
                  <a:pt x="254821" y="308040"/>
                  <a:pt x="227915" y="342861"/>
                </a:cubicBezTo>
                <a:lnTo>
                  <a:pt x="227915" y="136313"/>
                </a:lnTo>
                <a:cubicBezTo>
                  <a:pt x="250865" y="95162"/>
                  <a:pt x="287267" y="59551"/>
                  <a:pt x="333958" y="32644"/>
                </a:cubicBezTo>
                <a:close/>
                <a:moveTo>
                  <a:pt x="98130" y="32644"/>
                </a:moveTo>
                <a:cubicBezTo>
                  <a:pt x="144030" y="59551"/>
                  <a:pt x="180433" y="95162"/>
                  <a:pt x="204174" y="136313"/>
                </a:cubicBezTo>
                <a:lnTo>
                  <a:pt x="204174" y="342861"/>
                </a:lnTo>
                <a:cubicBezTo>
                  <a:pt x="177267" y="308040"/>
                  <a:pt x="141655" y="277968"/>
                  <a:pt x="98130" y="255019"/>
                </a:cubicBezTo>
                <a:lnTo>
                  <a:pt x="98130" y="32644"/>
                </a:lnTo>
                <a:close/>
                <a:moveTo>
                  <a:pt x="25324" y="82500"/>
                </a:moveTo>
                <a:lnTo>
                  <a:pt x="75180" y="82500"/>
                </a:lnTo>
                <a:lnTo>
                  <a:pt x="75180" y="261350"/>
                </a:lnTo>
                <a:cubicBezTo>
                  <a:pt x="75180" y="266098"/>
                  <a:pt x="77555" y="270055"/>
                  <a:pt x="81511" y="271637"/>
                </a:cubicBezTo>
                <a:cubicBezTo>
                  <a:pt x="129785" y="296961"/>
                  <a:pt x="169353" y="330199"/>
                  <a:pt x="195469" y="369767"/>
                </a:cubicBezTo>
                <a:lnTo>
                  <a:pt x="25324" y="369767"/>
                </a:lnTo>
                <a:lnTo>
                  <a:pt x="25324" y="82500"/>
                </a:lnTo>
                <a:close/>
                <a:moveTo>
                  <a:pt x="406764" y="370559"/>
                </a:moveTo>
                <a:lnTo>
                  <a:pt x="236620" y="370559"/>
                </a:lnTo>
                <a:cubicBezTo>
                  <a:pt x="262735" y="330990"/>
                  <a:pt x="302304" y="297753"/>
                  <a:pt x="350577" y="272429"/>
                </a:cubicBezTo>
                <a:cubicBezTo>
                  <a:pt x="354534" y="270055"/>
                  <a:pt x="356908" y="266098"/>
                  <a:pt x="356908" y="262141"/>
                </a:cubicBezTo>
                <a:lnTo>
                  <a:pt x="356908" y="83292"/>
                </a:lnTo>
                <a:lnTo>
                  <a:pt x="406764" y="83292"/>
                </a:lnTo>
                <a:lnTo>
                  <a:pt x="406764" y="370559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EB9C401-47DE-47E1-B945-53C40DCB7360}"/>
              </a:ext>
            </a:extLst>
          </p:cNvPr>
          <p:cNvSpPr/>
          <p:nvPr/>
        </p:nvSpPr>
        <p:spPr>
          <a:xfrm>
            <a:off x="11084790" y="2004534"/>
            <a:ext cx="447914" cy="440792"/>
          </a:xfrm>
          <a:custGeom>
            <a:avLst/>
            <a:gdLst>
              <a:gd name="connsiteX0" fmla="*/ 419426 w 447914"/>
              <a:gd name="connsiteY0" fmla="*/ 281727 h 440792"/>
              <a:gd name="connsiteX1" fmla="*/ 419426 w 447914"/>
              <a:gd name="connsiteY1" fmla="*/ 64101 h 440792"/>
              <a:gd name="connsiteX2" fmla="*/ 355325 w 447914"/>
              <a:gd name="connsiteY2" fmla="*/ 0 h 440792"/>
              <a:gd name="connsiteX3" fmla="*/ 291223 w 447914"/>
              <a:gd name="connsiteY3" fmla="*/ 64101 h 440792"/>
              <a:gd name="connsiteX4" fmla="*/ 303094 w 447914"/>
              <a:gd name="connsiteY4" fmla="*/ 75971 h 440792"/>
              <a:gd name="connsiteX5" fmla="*/ 314964 w 447914"/>
              <a:gd name="connsiteY5" fmla="*/ 64101 h 440792"/>
              <a:gd name="connsiteX6" fmla="*/ 355325 w 447914"/>
              <a:gd name="connsiteY6" fmla="*/ 23741 h 440792"/>
              <a:gd name="connsiteX7" fmla="*/ 395685 w 447914"/>
              <a:gd name="connsiteY7" fmla="*/ 64101 h 440792"/>
              <a:gd name="connsiteX8" fmla="*/ 395685 w 447914"/>
              <a:gd name="connsiteY8" fmla="*/ 265109 h 440792"/>
              <a:gd name="connsiteX9" fmla="*/ 355325 w 447914"/>
              <a:gd name="connsiteY9" fmla="*/ 255612 h 440792"/>
              <a:gd name="connsiteX10" fmla="*/ 263525 w 447914"/>
              <a:gd name="connsiteY10" fmla="*/ 336332 h 440792"/>
              <a:gd name="connsiteX11" fmla="*/ 184388 w 447914"/>
              <a:gd name="connsiteY11" fmla="*/ 336332 h 440792"/>
              <a:gd name="connsiteX12" fmla="*/ 92590 w 447914"/>
              <a:gd name="connsiteY12" fmla="*/ 255612 h 440792"/>
              <a:gd name="connsiteX13" fmla="*/ 52230 w 447914"/>
              <a:gd name="connsiteY13" fmla="*/ 265109 h 440792"/>
              <a:gd name="connsiteX14" fmla="*/ 52230 w 447914"/>
              <a:gd name="connsiteY14" fmla="*/ 64101 h 440792"/>
              <a:gd name="connsiteX15" fmla="*/ 92590 w 447914"/>
              <a:gd name="connsiteY15" fmla="*/ 23741 h 440792"/>
              <a:gd name="connsiteX16" fmla="*/ 132949 w 447914"/>
              <a:gd name="connsiteY16" fmla="*/ 64101 h 440792"/>
              <a:gd name="connsiteX17" fmla="*/ 144820 w 447914"/>
              <a:gd name="connsiteY17" fmla="*/ 75971 h 440792"/>
              <a:gd name="connsiteX18" fmla="*/ 156691 w 447914"/>
              <a:gd name="connsiteY18" fmla="*/ 64101 h 440792"/>
              <a:gd name="connsiteX19" fmla="*/ 92590 w 447914"/>
              <a:gd name="connsiteY19" fmla="*/ 0 h 440792"/>
              <a:gd name="connsiteX20" fmla="*/ 28489 w 447914"/>
              <a:gd name="connsiteY20" fmla="*/ 64101 h 440792"/>
              <a:gd name="connsiteX21" fmla="*/ 28489 w 447914"/>
              <a:gd name="connsiteY21" fmla="*/ 281727 h 440792"/>
              <a:gd name="connsiteX22" fmla="*/ 0 w 447914"/>
              <a:gd name="connsiteY22" fmla="*/ 348202 h 440792"/>
              <a:gd name="connsiteX23" fmla="*/ 92590 w 447914"/>
              <a:gd name="connsiteY23" fmla="*/ 440793 h 440792"/>
              <a:gd name="connsiteX24" fmla="*/ 184388 w 447914"/>
              <a:gd name="connsiteY24" fmla="*/ 360073 h 440792"/>
              <a:gd name="connsiteX25" fmla="*/ 263525 w 447914"/>
              <a:gd name="connsiteY25" fmla="*/ 360073 h 440792"/>
              <a:gd name="connsiteX26" fmla="*/ 355325 w 447914"/>
              <a:gd name="connsiteY26" fmla="*/ 440793 h 440792"/>
              <a:gd name="connsiteX27" fmla="*/ 447915 w 447914"/>
              <a:gd name="connsiteY27" fmla="*/ 348202 h 440792"/>
              <a:gd name="connsiteX28" fmla="*/ 419426 w 447914"/>
              <a:gd name="connsiteY28" fmla="*/ 281727 h 440792"/>
              <a:gd name="connsiteX29" fmla="*/ 94173 w 447914"/>
              <a:gd name="connsiteY29" fmla="*/ 417051 h 440792"/>
              <a:gd name="connsiteX30" fmla="*/ 25323 w 447914"/>
              <a:gd name="connsiteY30" fmla="*/ 348202 h 440792"/>
              <a:gd name="connsiteX31" fmla="*/ 94173 w 447914"/>
              <a:gd name="connsiteY31" fmla="*/ 279353 h 440792"/>
              <a:gd name="connsiteX32" fmla="*/ 163022 w 447914"/>
              <a:gd name="connsiteY32" fmla="*/ 348202 h 440792"/>
              <a:gd name="connsiteX33" fmla="*/ 94173 w 447914"/>
              <a:gd name="connsiteY33" fmla="*/ 417051 h 440792"/>
              <a:gd name="connsiteX34" fmla="*/ 356116 w 447914"/>
              <a:gd name="connsiteY34" fmla="*/ 417051 h 440792"/>
              <a:gd name="connsiteX35" fmla="*/ 287266 w 447914"/>
              <a:gd name="connsiteY35" fmla="*/ 348202 h 440792"/>
              <a:gd name="connsiteX36" fmla="*/ 356116 w 447914"/>
              <a:gd name="connsiteY36" fmla="*/ 279353 h 440792"/>
              <a:gd name="connsiteX37" fmla="*/ 424965 w 447914"/>
              <a:gd name="connsiteY37" fmla="*/ 348202 h 440792"/>
              <a:gd name="connsiteX38" fmla="*/ 356116 w 447914"/>
              <a:gd name="connsiteY38" fmla="*/ 417051 h 44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47914" h="440792">
                <a:moveTo>
                  <a:pt x="419426" y="281727"/>
                </a:moveTo>
                <a:lnTo>
                  <a:pt x="419426" y="64101"/>
                </a:lnTo>
                <a:cubicBezTo>
                  <a:pt x="419426" y="29281"/>
                  <a:pt x="390937" y="0"/>
                  <a:pt x="355325" y="0"/>
                </a:cubicBezTo>
                <a:cubicBezTo>
                  <a:pt x="319713" y="0"/>
                  <a:pt x="291223" y="28489"/>
                  <a:pt x="291223" y="64101"/>
                </a:cubicBezTo>
                <a:cubicBezTo>
                  <a:pt x="291223" y="70432"/>
                  <a:pt x="296763" y="75971"/>
                  <a:pt x="303094" y="75971"/>
                </a:cubicBezTo>
                <a:cubicBezTo>
                  <a:pt x="309425" y="75971"/>
                  <a:pt x="314964" y="70432"/>
                  <a:pt x="314964" y="64101"/>
                </a:cubicBezTo>
                <a:cubicBezTo>
                  <a:pt x="314964" y="41943"/>
                  <a:pt x="333166" y="23741"/>
                  <a:pt x="355325" y="23741"/>
                </a:cubicBezTo>
                <a:cubicBezTo>
                  <a:pt x="377483" y="23741"/>
                  <a:pt x="395685" y="41943"/>
                  <a:pt x="395685" y="64101"/>
                </a:cubicBezTo>
                <a:lnTo>
                  <a:pt x="395685" y="265109"/>
                </a:lnTo>
                <a:cubicBezTo>
                  <a:pt x="383814" y="259569"/>
                  <a:pt x="370360" y="255612"/>
                  <a:pt x="355325" y="255612"/>
                </a:cubicBezTo>
                <a:cubicBezTo>
                  <a:pt x="308634" y="255612"/>
                  <a:pt x="269857" y="290432"/>
                  <a:pt x="263525" y="336332"/>
                </a:cubicBezTo>
                <a:lnTo>
                  <a:pt x="184388" y="336332"/>
                </a:lnTo>
                <a:cubicBezTo>
                  <a:pt x="178849" y="291224"/>
                  <a:pt x="140072" y="255612"/>
                  <a:pt x="92590" y="255612"/>
                </a:cubicBezTo>
                <a:cubicBezTo>
                  <a:pt x="78346" y="255612"/>
                  <a:pt x="64892" y="258778"/>
                  <a:pt x="52230" y="265109"/>
                </a:cubicBezTo>
                <a:lnTo>
                  <a:pt x="52230" y="64101"/>
                </a:lnTo>
                <a:cubicBezTo>
                  <a:pt x="52230" y="41943"/>
                  <a:pt x="70432" y="23741"/>
                  <a:pt x="92590" y="23741"/>
                </a:cubicBezTo>
                <a:cubicBezTo>
                  <a:pt x="114749" y="23741"/>
                  <a:pt x="132949" y="41943"/>
                  <a:pt x="132949" y="64101"/>
                </a:cubicBezTo>
                <a:cubicBezTo>
                  <a:pt x="132949" y="70432"/>
                  <a:pt x="138490" y="75971"/>
                  <a:pt x="144820" y="75971"/>
                </a:cubicBezTo>
                <a:cubicBezTo>
                  <a:pt x="151151" y="75971"/>
                  <a:pt x="156691" y="70432"/>
                  <a:pt x="156691" y="64101"/>
                </a:cubicBezTo>
                <a:cubicBezTo>
                  <a:pt x="156691" y="29281"/>
                  <a:pt x="128201" y="0"/>
                  <a:pt x="92590" y="0"/>
                </a:cubicBezTo>
                <a:cubicBezTo>
                  <a:pt x="56978" y="0"/>
                  <a:pt x="28489" y="28489"/>
                  <a:pt x="28489" y="64101"/>
                </a:cubicBezTo>
                <a:lnTo>
                  <a:pt x="28489" y="281727"/>
                </a:lnTo>
                <a:cubicBezTo>
                  <a:pt x="11079" y="298346"/>
                  <a:pt x="0" y="322087"/>
                  <a:pt x="0" y="348202"/>
                </a:cubicBezTo>
                <a:cubicBezTo>
                  <a:pt x="0" y="398850"/>
                  <a:pt x="41151" y="440793"/>
                  <a:pt x="92590" y="440793"/>
                </a:cubicBezTo>
                <a:cubicBezTo>
                  <a:pt x="139281" y="440793"/>
                  <a:pt x="178058" y="405972"/>
                  <a:pt x="184388" y="360073"/>
                </a:cubicBezTo>
                <a:lnTo>
                  <a:pt x="263525" y="360073"/>
                </a:lnTo>
                <a:cubicBezTo>
                  <a:pt x="269066" y="405181"/>
                  <a:pt x="307843" y="440793"/>
                  <a:pt x="355325" y="440793"/>
                </a:cubicBezTo>
                <a:cubicBezTo>
                  <a:pt x="405972" y="440793"/>
                  <a:pt x="447915" y="399641"/>
                  <a:pt x="447915" y="348202"/>
                </a:cubicBezTo>
                <a:cubicBezTo>
                  <a:pt x="447915" y="322879"/>
                  <a:pt x="436835" y="299138"/>
                  <a:pt x="419426" y="281727"/>
                </a:cubicBezTo>
                <a:close/>
                <a:moveTo>
                  <a:pt x="94173" y="417051"/>
                </a:moveTo>
                <a:cubicBezTo>
                  <a:pt x="56187" y="417051"/>
                  <a:pt x="25323" y="386188"/>
                  <a:pt x="25323" y="348202"/>
                </a:cubicBezTo>
                <a:cubicBezTo>
                  <a:pt x="25323" y="310217"/>
                  <a:pt x="56187" y="279353"/>
                  <a:pt x="94173" y="279353"/>
                </a:cubicBezTo>
                <a:cubicBezTo>
                  <a:pt x="132158" y="279353"/>
                  <a:pt x="163022" y="310217"/>
                  <a:pt x="163022" y="348202"/>
                </a:cubicBezTo>
                <a:cubicBezTo>
                  <a:pt x="162231" y="386188"/>
                  <a:pt x="132158" y="417051"/>
                  <a:pt x="94173" y="417051"/>
                </a:cubicBezTo>
                <a:close/>
                <a:moveTo>
                  <a:pt x="356116" y="417051"/>
                </a:moveTo>
                <a:cubicBezTo>
                  <a:pt x="318130" y="417051"/>
                  <a:pt x="287266" y="386188"/>
                  <a:pt x="287266" y="348202"/>
                </a:cubicBezTo>
                <a:cubicBezTo>
                  <a:pt x="287266" y="310217"/>
                  <a:pt x="318130" y="279353"/>
                  <a:pt x="356116" y="279353"/>
                </a:cubicBezTo>
                <a:cubicBezTo>
                  <a:pt x="394101" y="279353"/>
                  <a:pt x="424965" y="310217"/>
                  <a:pt x="424965" y="348202"/>
                </a:cubicBezTo>
                <a:cubicBezTo>
                  <a:pt x="424174" y="386188"/>
                  <a:pt x="393310" y="417051"/>
                  <a:pt x="356116" y="417051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A1D2D5E7-B448-4041-B379-9AA643F3A4D0}"/>
              </a:ext>
            </a:extLst>
          </p:cNvPr>
          <p:cNvSpPr/>
          <p:nvPr/>
        </p:nvSpPr>
        <p:spPr>
          <a:xfrm>
            <a:off x="1805674" y="3180311"/>
            <a:ext cx="483049" cy="482932"/>
          </a:xfrm>
          <a:custGeom>
            <a:avLst/>
            <a:gdLst>
              <a:gd name="connsiteX0" fmla="*/ 476718 w 483049"/>
              <a:gd name="connsiteY0" fmla="*/ 189335 h 482932"/>
              <a:gd name="connsiteX1" fmla="*/ 475135 w 483049"/>
              <a:gd name="connsiteY1" fmla="*/ 182213 h 482932"/>
              <a:gd name="connsiteX2" fmla="*/ 475135 w 483049"/>
              <a:gd name="connsiteY2" fmla="*/ 182213 h 482932"/>
              <a:gd name="connsiteX3" fmla="*/ 411826 w 483049"/>
              <a:gd name="connsiteY3" fmla="*/ 70630 h 482932"/>
              <a:gd name="connsiteX4" fmla="*/ 70746 w 483049"/>
              <a:gd name="connsiteY4" fmla="*/ 70630 h 482932"/>
              <a:gd name="connsiteX5" fmla="*/ 5854 w 483049"/>
              <a:gd name="connsiteY5" fmla="*/ 294587 h 482932"/>
              <a:gd name="connsiteX6" fmla="*/ 6645 w 483049"/>
              <a:gd name="connsiteY6" fmla="*/ 297753 h 482932"/>
              <a:gd name="connsiteX7" fmla="*/ 70746 w 483049"/>
              <a:gd name="connsiteY7" fmla="*/ 412501 h 482932"/>
              <a:gd name="connsiteX8" fmla="*/ 241682 w 483049"/>
              <a:gd name="connsiteY8" fmla="*/ 482933 h 482932"/>
              <a:gd name="connsiteX9" fmla="*/ 412617 w 483049"/>
              <a:gd name="connsiteY9" fmla="*/ 412501 h 482932"/>
              <a:gd name="connsiteX10" fmla="*/ 483049 w 483049"/>
              <a:gd name="connsiteY10" fmla="*/ 241565 h 482932"/>
              <a:gd name="connsiteX11" fmla="*/ 476718 w 483049"/>
              <a:gd name="connsiteY11" fmla="*/ 189335 h 482932"/>
              <a:gd name="connsiteX12" fmla="*/ 299452 w 483049"/>
              <a:gd name="connsiteY12" fmla="*/ 31853 h 482932"/>
              <a:gd name="connsiteX13" fmla="*/ 386502 w 483049"/>
              <a:gd name="connsiteY13" fmla="*/ 79335 h 482932"/>
              <a:gd name="connsiteX14" fmla="*/ 316070 w 483049"/>
              <a:gd name="connsiteY14" fmla="*/ 149767 h 482932"/>
              <a:gd name="connsiteX15" fmla="*/ 299452 w 483049"/>
              <a:gd name="connsiteY15" fmla="*/ 31853 h 482932"/>
              <a:gd name="connsiteX16" fmla="*/ 403121 w 483049"/>
              <a:gd name="connsiteY16" fmla="*/ 95954 h 482932"/>
              <a:gd name="connsiteX17" fmla="*/ 450603 w 483049"/>
              <a:gd name="connsiteY17" fmla="*/ 182213 h 482932"/>
              <a:gd name="connsiteX18" fmla="*/ 332689 w 483049"/>
              <a:gd name="connsiteY18" fmla="*/ 167177 h 482932"/>
              <a:gd name="connsiteX19" fmla="*/ 403121 w 483049"/>
              <a:gd name="connsiteY19" fmla="*/ 95954 h 482932"/>
              <a:gd name="connsiteX20" fmla="*/ 240890 w 483049"/>
              <a:gd name="connsiteY20" fmla="*/ 23939 h 482932"/>
              <a:gd name="connsiteX21" fmla="*/ 275711 w 483049"/>
              <a:gd name="connsiteY21" fmla="*/ 27104 h 482932"/>
              <a:gd name="connsiteX22" fmla="*/ 298660 w 483049"/>
              <a:gd name="connsiteY22" fmla="*/ 167177 h 482932"/>
              <a:gd name="connsiteX23" fmla="*/ 240890 w 483049"/>
              <a:gd name="connsiteY23" fmla="*/ 224947 h 482932"/>
              <a:gd name="connsiteX24" fmla="*/ 96070 w 483049"/>
              <a:gd name="connsiteY24" fmla="*/ 79335 h 482932"/>
              <a:gd name="connsiteX25" fmla="*/ 240890 w 483049"/>
              <a:gd name="connsiteY25" fmla="*/ 23939 h 482932"/>
              <a:gd name="connsiteX26" fmla="*/ 78660 w 483049"/>
              <a:gd name="connsiteY26" fmla="*/ 95954 h 482932"/>
              <a:gd name="connsiteX27" fmla="*/ 223480 w 483049"/>
              <a:gd name="connsiteY27" fmla="*/ 240774 h 482932"/>
              <a:gd name="connsiteX28" fmla="*/ 166502 w 483049"/>
              <a:gd name="connsiteY28" fmla="*/ 297753 h 482932"/>
              <a:gd name="connsiteX29" fmla="*/ 25638 w 483049"/>
              <a:gd name="connsiteY29" fmla="*/ 275594 h 482932"/>
              <a:gd name="connsiteX30" fmla="*/ 78660 w 483049"/>
              <a:gd name="connsiteY30" fmla="*/ 95954 h 482932"/>
              <a:gd name="connsiteX31" fmla="*/ 182329 w 483049"/>
              <a:gd name="connsiteY31" fmla="*/ 450487 h 482932"/>
              <a:gd name="connsiteX32" fmla="*/ 95278 w 483049"/>
              <a:gd name="connsiteY32" fmla="*/ 403005 h 482932"/>
              <a:gd name="connsiteX33" fmla="*/ 166502 w 483049"/>
              <a:gd name="connsiteY33" fmla="*/ 331781 h 482932"/>
              <a:gd name="connsiteX34" fmla="*/ 182329 w 483049"/>
              <a:gd name="connsiteY34" fmla="*/ 450487 h 482932"/>
              <a:gd name="connsiteX35" fmla="*/ 31177 w 483049"/>
              <a:gd name="connsiteY35" fmla="*/ 299335 h 482932"/>
              <a:gd name="connsiteX36" fmla="*/ 149883 w 483049"/>
              <a:gd name="connsiteY36" fmla="*/ 314371 h 482932"/>
              <a:gd name="connsiteX37" fmla="*/ 78660 w 483049"/>
              <a:gd name="connsiteY37" fmla="*/ 385594 h 482932"/>
              <a:gd name="connsiteX38" fmla="*/ 31177 w 483049"/>
              <a:gd name="connsiteY38" fmla="*/ 299335 h 482932"/>
              <a:gd name="connsiteX39" fmla="*/ 206070 w 483049"/>
              <a:gd name="connsiteY39" fmla="*/ 455235 h 482932"/>
              <a:gd name="connsiteX40" fmla="*/ 183912 w 483049"/>
              <a:gd name="connsiteY40" fmla="*/ 314371 h 482932"/>
              <a:gd name="connsiteX41" fmla="*/ 240890 w 483049"/>
              <a:gd name="connsiteY41" fmla="*/ 257393 h 482932"/>
              <a:gd name="connsiteX42" fmla="*/ 385711 w 483049"/>
              <a:gd name="connsiteY42" fmla="*/ 402213 h 482932"/>
              <a:gd name="connsiteX43" fmla="*/ 206070 w 483049"/>
              <a:gd name="connsiteY43" fmla="*/ 455235 h 482932"/>
              <a:gd name="connsiteX44" fmla="*/ 403121 w 483049"/>
              <a:gd name="connsiteY44" fmla="*/ 386386 h 482932"/>
              <a:gd name="connsiteX45" fmla="*/ 258300 w 483049"/>
              <a:gd name="connsiteY45" fmla="*/ 241565 h 482932"/>
              <a:gd name="connsiteX46" fmla="*/ 316070 w 483049"/>
              <a:gd name="connsiteY46" fmla="*/ 183795 h 482932"/>
              <a:gd name="connsiteX47" fmla="*/ 404704 w 483049"/>
              <a:gd name="connsiteY47" fmla="*/ 215450 h 482932"/>
              <a:gd name="connsiteX48" fmla="*/ 456143 w 483049"/>
              <a:gd name="connsiteY48" fmla="*/ 205162 h 482932"/>
              <a:gd name="connsiteX49" fmla="*/ 459308 w 483049"/>
              <a:gd name="connsiteY49" fmla="*/ 240774 h 482932"/>
              <a:gd name="connsiteX50" fmla="*/ 403121 w 483049"/>
              <a:gd name="connsiteY50" fmla="*/ 386386 h 48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83049" h="482932">
                <a:moveTo>
                  <a:pt x="476718" y="189335"/>
                </a:moveTo>
                <a:cubicBezTo>
                  <a:pt x="476718" y="186961"/>
                  <a:pt x="476718" y="184587"/>
                  <a:pt x="475135" y="182213"/>
                </a:cubicBezTo>
                <a:cubicBezTo>
                  <a:pt x="475135" y="182213"/>
                  <a:pt x="475135" y="182213"/>
                  <a:pt x="475135" y="182213"/>
                </a:cubicBezTo>
                <a:cubicBezTo>
                  <a:pt x="464848" y="140270"/>
                  <a:pt x="442689" y="102284"/>
                  <a:pt x="411826" y="70630"/>
                </a:cubicBezTo>
                <a:cubicBezTo>
                  <a:pt x="317653" y="-23543"/>
                  <a:pt x="164919" y="-23543"/>
                  <a:pt x="70746" y="70630"/>
                </a:cubicBezTo>
                <a:cubicBezTo>
                  <a:pt x="9811" y="131565"/>
                  <a:pt x="-11557" y="216242"/>
                  <a:pt x="5854" y="294587"/>
                </a:cubicBezTo>
                <a:cubicBezTo>
                  <a:pt x="5854" y="295378"/>
                  <a:pt x="5854" y="296170"/>
                  <a:pt x="6645" y="297753"/>
                </a:cubicBezTo>
                <a:cubicBezTo>
                  <a:pt x="16933" y="339695"/>
                  <a:pt x="38300" y="379264"/>
                  <a:pt x="70746" y="412501"/>
                </a:cubicBezTo>
                <a:cubicBezTo>
                  <a:pt x="117437" y="459192"/>
                  <a:pt x="179163" y="482933"/>
                  <a:pt x="241682" y="482933"/>
                </a:cubicBezTo>
                <a:cubicBezTo>
                  <a:pt x="304200" y="482933"/>
                  <a:pt x="365135" y="459192"/>
                  <a:pt x="412617" y="412501"/>
                </a:cubicBezTo>
                <a:cubicBezTo>
                  <a:pt x="458517" y="366602"/>
                  <a:pt x="483049" y="306458"/>
                  <a:pt x="483049" y="241565"/>
                </a:cubicBezTo>
                <a:cubicBezTo>
                  <a:pt x="482258" y="223364"/>
                  <a:pt x="479884" y="205954"/>
                  <a:pt x="476718" y="189335"/>
                </a:cubicBezTo>
                <a:close/>
                <a:moveTo>
                  <a:pt x="299452" y="31853"/>
                </a:moveTo>
                <a:cubicBezTo>
                  <a:pt x="331106" y="40558"/>
                  <a:pt x="360387" y="56385"/>
                  <a:pt x="386502" y="79335"/>
                </a:cubicBezTo>
                <a:lnTo>
                  <a:pt x="316070" y="149767"/>
                </a:lnTo>
                <a:cubicBezTo>
                  <a:pt x="288372" y="116529"/>
                  <a:pt x="282041" y="70630"/>
                  <a:pt x="299452" y="31853"/>
                </a:cubicBezTo>
                <a:close/>
                <a:moveTo>
                  <a:pt x="403121" y="95954"/>
                </a:moveTo>
                <a:cubicBezTo>
                  <a:pt x="425279" y="121277"/>
                  <a:pt x="441898" y="150558"/>
                  <a:pt x="450603" y="182213"/>
                </a:cubicBezTo>
                <a:cubicBezTo>
                  <a:pt x="411826" y="199623"/>
                  <a:pt x="365927" y="193292"/>
                  <a:pt x="332689" y="167177"/>
                </a:cubicBezTo>
                <a:lnTo>
                  <a:pt x="403121" y="95954"/>
                </a:lnTo>
                <a:close/>
                <a:moveTo>
                  <a:pt x="240890" y="23939"/>
                </a:moveTo>
                <a:cubicBezTo>
                  <a:pt x="252761" y="23939"/>
                  <a:pt x="263840" y="24730"/>
                  <a:pt x="275711" y="27104"/>
                </a:cubicBezTo>
                <a:cubicBezTo>
                  <a:pt x="256718" y="73795"/>
                  <a:pt x="265423" y="128399"/>
                  <a:pt x="298660" y="167177"/>
                </a:cubicBezTo>
                <a:lnTo>
                  <a:pt x="240890" y="224947"/>
                </a:lnTo>
                <a:lnTo>
                  <a:pt x="96070" y="79335"/>
                </a:lnTo>
                <a:cubicBezTo>
                  <a:pt x="137221" y="42140"/>
                  <a:pt x="188660" y="23939"/>
                  <a:pt x="240890" y="23939"/>
                </a:cubicBezTo>
                <a:close/>
                <a:moveTo>
                  <a:pt x="78660" y="95954"/>
                </a:moveTo>
                <a:lnTo>
                  <a:pt x="223480" y="240774"/>
                </a:lnTo>
                <a:lnTo>
                  <a:pt x="166502" y="297753"/>
                </a:lnTo>
                <a:cubicBezTo>
                  <a:pt x="126933" y="264515"/>
                  <a:pt x="72329" y="256601"/>
                  <a:pt x="25638" y="275594"/>
                </a:cubicBezTo>
                <a:cubicBezTo>
                  <a:pt x="16141" y="213076"/>
                  <a:pt x="33552" y="146601"/>
                  <a:pt x="78660" y="95954"/>
                </a:cubicBezTo>
                <a:close/>
                <a:moveTo>
                  <a:pt x="182329" y="450487"/>
                </a:moveTo>
                <a:cubicBezTo>
                  <a:pt x="150674" y="441782"/>
                  <a:pt x="121394" y="425954"/>
                  <a:pt x="95278" y="403005"/>
                </a:cubicBezTo>
                <a:lnTo>
                  <a:pt x="166502" y="331781"/>
                </a:lnTo>
                <a:cubicBezTo>
                  <a:pt x="194199" y="365019"/>
                  <a:pt x="200530" y="410918"/>
                  <a:pt x="182329" y="450487"/>
                </a:cubicBezTo>
                <a:close/>
                <a:moveTo>
                  <a:pt x="31177" y="299335"/>
                </a:moveTo>
                <a:cubicBezTo>
                  <a:pt x="70746" y="281925"/>
                  <a:pt x="116645" y="287465"/>
                  <a:pt x="149883" y="314371"/>
                </a:cubicBezTo>
                <a:lnTo>
                  <a:pt x="78660" y="385594"/>
                </a:lnTo>
                <a:cubicBezTo>
                  <a:pt x="55710" y="360271"/>
                  <a:pt x="39882" y="330990"/>
                  <a:pt x="31177" y="299335"/>
                </a:cubicBezTo>
                <a:close/>
                <a:moveTo>
                  <a:pt x="206070" y="455235"/>
                </a:moveTo>
                <a:cubicBezTo>
                  <a:pt x="225063" y="408544"/>
                  <a:pt x="217149" y="353149"/>
                  <a:pt x="183912" y="314371"/>
                </a:cubicBezTo>
                <a:lnTo>
                  <a:pt x="240890" y="257393"/>
                </a:lnTo>
                <a:lnTo>
                  <a:pt x="385711" y="402213"/>
                </a:lnTo>
                <a:cubicBezTo>
                  <a:pt x="335855" y="448113"/>
                  <a:pt x="268588" y="465523"/>
                  <a:pt x="206070" y="455235"/>
                </a:cubicBezTo>
                <a:close/>
                <a:moveTo>
                  <a:pt x="403121" y="386386"/>
                </a:moveTo>
                <a:lnTo>
                  <a:pt x="258300" y="241565"/>
                </a:lnTo>
                <a:lnTo>
                  <a:pt x="316070" y="183795"/>
                </a:lnTo>
                <a:cubicBezTo>
                  <a:pt x="341394" y="205162"/>
                  <a:pt x="373049" y="215450"/>
                  <a:pt x="404704" y="215450"/>
                </a:cubicBezTo>
                <a:cubicBezTo>
                  <a:pt x="422114" y="215450"/>
                  <a:pt x="439524" y="212285"/>
                  <a:pt x="456143" y="205162"/>
                </a:cubicBezTo>
                <a:cubicBezTo>
                  <a:pt x="457725" y="217033"/>
                  <a:pt x="459308" y="228903"/>
                  <a:pt x="459308" y="240774"/>
                </a:cubicBezTo>
                <a:cubicBezTo>
                  <a:pt x="458517" y="295378"/>
                  <a:pt x="438733" y="346026"/>
                  <a:pt x="403121" y="386386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E3DFBC84-BB3B-4CBA-ACC2-E13CB98254B3}"/>
              </a:ext>
            </a:extLst>
          </p:cNvPr>
          <p:cNvSpPr/>
          <p:nvPr/>
        </p:nvSpPr>
        <p:spPr>
          <a:xfrm>
            <a:off x="2962178" y="3220077"/>
            <a:ext cx="486691" cy="402015"/>
          </a:xfrm>
          <a:custGeom>
            <a:avLst/>
            <a:gdLst>
              <a:gd name="connsiteX0" fmla="*/ 458203 w 486691"/>
              <a:gd name="connsiteY0" fmla="*/ 70432 h 402015"/>
              <a:gd name="connsiteX1" fmla="*/ 348202 w 486691"/>
              <a:gd name="connsiteY1" fmla="*/ 70432 h 402015"/>
              <a:gd name="connsiteX2" fmla="*/ 348202 w 486691"/>
              <a:gd name="connsiteY2" fmla="*/ 26906 h 402015"/>
              <a:gd name="connsiteX3" fmla="*/ 321296 w 486691"/>
              <a:gd name="connsiteY3" fmla="*/ 0 h 402015"/>
              <a:gd name="connsiteX4" fmla="*/ 163814 w 486691"/>
              <a:gd name="connsiteY4" fmla="*/ 0 h 402015"/>
              <a:gd name="connsiteX5" fmla="*/ 136907 w 486691"/>
              <a:gd name="connsiteY5" fmla="*/ 26906 h 402015"/>
              <a:gd name="connsiteX6" fmla="*/ 136907 w 486691"/>
              <a:gd name="connsiteY6" fmla="*/ 70432 h 402015"/>
              <a:gd name="connsiteX7" fmla="*/ 27698 w 486691"/>
              <a:gd name="connsiteY7" fmla="*/ 70432 h 402015"/>
              <a:gd name="connsiteX8" fmla="*/ 0 w 486691"/>
              <a:gd name="connsiteY8" fmla="*/ 98130 h 402015"/>
              <a:gd name="connsiteX9" fmla="*/ 0 w 486691"/>
              <a:gd name="connsiteY9" fmla="*/ 374317 h 402015"/>
              <a:gd name="connsiteX10" fmla="*/ 27698 w 486691"/>
              <a:gd name="connsiteY10" fmla="*/ 402015 h 402015"/>
              <a:gd name="connsiteX11" fmla="*/ 458994 w 486691"/>
              <a:gd name="connsiteY11" fmla="*/ 402015 h 402015"/>
              <a:gd name="connsiteX12" fmla="*/ 486692 w 486691"/>
              <a:gd name="connsiteY12" fmla="*/ 374317 h 402015"/>
              <a:gd name="connsiteX13" fmla="*/ 486692 w 486691"/>
              <a:gd name="connsiteY13" fmla="*/ 98130 h 402015"/>
              <a:gd name="connsiteX14" fmla="*/ 458203 w 486691"/>
              <a:gd name="connsiteY14" fmla="*/ 70432 h 402015"/>
              <a:gd name="connsiteX15" fmla="*/ 159857 w 486691"/>
              <a:gd name="connsiteY15" fmla="*/ 27698 h 402015"/>
              <a:gd name="connsiteX16" fmla="*/ 163022 w 486691"/>
              <a:gd name="connsiteY16" fmla="*/ 24532 h 402015"/>
              <a:gd name="connsiteX17" fmla="*/ 320504 w 486691"/>
              <a:gd name="connsiteY17" fmla="*/ 24532 h 402015"/>
              <a:gd name="connsiteX18" fmla="*/ 323670 w 486691"/>
              <a:gd name="connsiteY18" fmla="*/ 27698 h 402015"/>
              <a:gd name="connsiteX19" fmla="*/ 323670 w 486691"/>
              <a:gd name="connsiteY19" fmla="*/ 71223 h 402015"/>
              <a:gd name="connsiteX20" fmla="*/ 159065 w 486691"/>
              <a:gd name="connsiteY20" fmla="*/ 71223 h 402015"/>
              <a:gd name="connsiteX21" fmla="*/ 159065 w 486691"/>
              <a:gd name="connsiteY21" fmla="*/ 27698 h 402015"/>
              <a:gd name="connsiteX22" fmla="*/ 26907 w 486691"/>
              <a:gd name="connsiteY22" fmla="*/ 94173 h 402015"/>
              <a:gd name="connsiteX23" fmla="*/ 458203 w 486691"/>
              <a:gd name="connsiteY23" fmla="*/ 94173 h 402015"/>
              <a:gd name="connsiteX24" fmla="*/ 462160 w 486691"/>
              <a:gd name="connsiteY24" fmla="*/ 98130 h 402015"/>
              <a:gd name="connsiteX25" fmla="*/ 462160 w 486691"/>
              <a:gd name="connsiteY25" fmla="*/ 184389 h 402015"/>
              <a:gd name="connsiteX26" fmla="*/ 371943 w 486691"/>
              <a:gd name="connsiteY26" fmla="*/ 184389 h 402015"/>
              <a:gd name="connsiteX27" fmla="*/ 371943 w 486691"/>
              <a:gd name="connsiteY27" fmla="*/ 154317 h 402015"/>
              <a:gd name="connsiteX28" fmla="*/ 360073 w 486691"/>
              <a:gd name="connsiteY28" fmla="*/ 142446 h 402015"/>
              <a:gd name="connsiteX29" fmla="*/ 306260 w 486691"/>
              <a:gd name="connsiteY29" fmla="*/ 142446 h 402015"/>
              <a:gd name="connsiteX30" fmla="*/ 294389 w 486691"/>
              <a:gd name="connsiteY30" fmla="*/ 154317 h 402015"/>
              <a:gd name="connsiteX31" fmla="*/ 294389 w 486691"/>
              <a:gd name="connsiteY31" fmla="*/ 184389 h 402015"/>
              <a:gd name="connsiteX32" fmla="*/ 186763 w 486691"/>
              <a:gd name="connsiteY32" fmla="*/ 184389 h 402015"/>
              <a:gd name="connsiteX33" fmla="*/ 186763 w 486691"/>
              <a:gd name="connsiteY33" fmla="*/ 154317 h 402015"/>
              <a:gd name="connsiteX34" fmla="*/ 174893 w 486691"/>
              <a:gd name="connsiteY34" fmla="*/ 142446 h 402015"/>
              <a:gd name="connsiteX35" fmla="*/ 121079 w 486691"/>
              <a:gd name="connsiteY35" fmla="*/ 142446 h 402015"/>
              <a:gd name="connsiteX36" fmla="*/ 109209 w 486691"/>
              <a:gd name="connsiteY36" fmla="*/ 154317 h 402015"/>
              <a:gd name="connsiteX37" fmla="*/ 109209 w 486691"/>
              <a:gd name="connsiteY37" fmla="*/ 184389 h 402015"/>
              <a:gd name="connsiteX38" fmla="*/ 22158 w 486691"/>
              <a:gd name="connsiteY38" fmla="*/ 184389 h 402015"/>
              <a:gd name="connsiteX39" fmla="*/ 22158 w 486691"/>
              <a:gd name="connsiteY39" fmla="*/ 98130 h 402015"/>
              <a:gd name="connsiteX40" fmla="*/ 26907 w 486691"/>
              <a:gd name="connsiteY40" fmla="*/ 94173 h 402015"/>
              <a:gd name="connsiteX41" fmla="*/ 318130 w 486691"/>
              <a:gd name="connsiteY41" fmla="*/ 166188 h 402015"/>
              <a:gd name="connsiteX42" fmla="*/ 348202 w 486691"/>
              <a:gd name="connsiteY42" fmla="*/ 166188 h 402015"/>
              <a:gd name="connsiteX43" fmla="*/ 348202 w 486691"/>
              <a:gd name="connsiteY43" fmla="*/ 233454 h 402015"/>
              <a:gd name="connsiteX44" fmla="*/ 318130 w 486691"/>
              <a:gd name="connsiteY44" fmla="*/ 233454 h 402015"/>
              <a:gd name="connsiteX45" fmla="*/ 318130 w 486691"/>
              <a:gd name="connsiteY45" fmla="*/ 166188 h 402015"/>
              <a:gd name="connsiteX46" fmla="*/ 132950 w 486691"/>
              <a:gd name="connsiteY46" fmla="*/ 166188 h 402015"/>
              <a:gd name="connsiteX47" fmla="*/ 163022 w 486691"/>
              <a:gd name="connsiteY47" fmla="*/ 166188 h 402015"/>
              <a:gd name="connsiteX48" fmla="*/ 163022 w 486691"/>
              <a:gd name="connsiteY48" fmla="*/ 233454 h 402015"/>
              <a:gd name="connsiteX49" fmla="*/ 132950 w 486691"/>
              <a:gd name="connsiteY49" fmla="*/ 233454 h 402015"/>
              <a:gd name="connsiteX50" fmla="*/ 132950 w 486691"/>
              <a:gd name="connsiteY50" fmla="*/ 166188 h 402015"/>
              <a:gd name="connsiteX51" fmla="*/ 458203 w 486691"/>
              <a:gd name="connsiteY51" fmla="*/ 378274 h 402015"/>
              <a:gd name="connsiteX52" fmla="*/ 26907 w 486691"/>
              <a:gd name="connsiteY52" fmla="*/ 378274 h 402015"/>
              <a:gd name="connsiteX53" fmla="*/ 22950 w 486691"/>
              <a:gd name="connsiteY53" fmla="*/ 374317 h 402015"/>
              <a:gd name="connsiteX54" fmla="*/ 22950 w 486691"/>
              <a:gd name="connsiteY54" fmla="*/ 208130 h 402015"/>
              <a:gd name="connsiteX55" fmla="*/ 110000 w 486691"/>
              <a:gd name="connsiteY55" fmla="*/ 208130 h 402015"/>
              <a:gd name="connsiteX56" fmla="*/ 110000 w 486691"/>
              <a:gd name="connsiteY56" fmla="*/ 245324 h 402015"/>
              <a:gd name="connsiteX57" fmla="*/ 121871 w 486691"/>
              <a:gd name="connsiteY57" fmla="*/ 257195 h 402015"/>
              <a:gd name="connsiteX58" fmla="*/ 175684 w 486691"/>
              <a:gd name="connsiteY58" fmla="*/ 257195 h 402015"/>
              <a:gd name="connsiteX59" fmla="*/ 187555 w 486691"/>
              <a:gd name="connsiteY59" fmla="*/ 245324 h 402015"/>
              <a:gd name="connsiteX60" fmla="*/ 187555 w 486691"/>
              <a:gd name="connsiteY60" fmla="*/ 208130 h 402015"/>
              <a:gd name="connsiteX61" fmla="*/ 295181 w 486691"/>
              <a:gd name="connsiteY61" fmla="*/ 208130 h 402015"/>
              <a:gd name="connsiteX62" fmla="*/ 295181 w 486691"/>
              <a:gd name="connsiteY62" fmla="*/ 245324 h 402015"/>
              <a:gd name="connsiteX63" fmla="*/ 307051 w 486691"/>
              <a:gd name="connsiteY63" fmla="*/ 257195 h 402015"/>
              <a:gd name="connsiteX64" fmla="*/ 360864 w 486691"/>
              <a:gd name="connsiteY64" fmla="*/ 257195 h 402015"/>
              <a:gd name="connsiteX65" fmla="*/ 372735 w 486691"/>
              <a:gd name="connsiteY65" fmla="*/ 245324 h 402015"/>
              <a:gd name="connsiteX66" fmla="*/ 372735 w 486691"/>
              <a:gd name="connsiteY66" fmla="*/ 208130 h 402015"/>
              <a:gd name="connsiteX67" fmla="*/ 462951 w 486691"/>
              <a:gd name="connsiteY67" fmla="*/ 208130 h 402015"/>
              <a:gd name="connsiteX68" fmla="*/ 462951 w 486691"/>
              <a:gd name="connsiteY68" fmla="*/ 374317 h 402015"/>
              <a:gd name="connsiteX69" fmla="*/ 458203 w 486691"/>
              <a:gd name="connsiteY69" fmla="*/ 378274 h 40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86691" h="402015">
                <a:moveTo>
                  <a:pt x="458203" y="70432"/>
                </a:moveTo>
                <a:lnTo>
                  <a:pt x="348202" y="70432"/>
                </a:lnTo>
                <a:lnTo>
                  <a:pt x="348202" y="26906"/>
                </a:lnTo>
                <a:cubicBezTo>
                  <a:pt x="348202" y="11871"/>
                  <a:pt x="336332" y="0"/>
                  <a:pt x="321296" y="0"/>
                </a:cubicBezTo>
                <a:lnTo>
                  <a:pt x="163814" y="0"/>
                </a:lnTo>
                <a:cubicBezTo>
                  <a:pt x="148777" y="0"/>
                  <a:pt x="136907" y="11871"/>
                  <a:pt x="136907" y="26906"/>
                </a:cubicBezTo>
                <a:lnTo>
                  <a:pt x="136907" y="70432"/>
                </a:lnTo>
                <a:lnTo>
                  <a:pt x="27698" y="70432"/>
                </a:lnTo>
                <a:cubicBezTo>
                  <a:pt x="12662" y="70432"/>
                  <a:pt x="0" y="83094"/>
                  <a:pt x="0" y="98130"/>
                </a:cubicBezTo>
                <a:lnTo>
                  <a:pt x="0" y="374317"/>
                </a:lnTo>
                <a:cubicBezTo>
                  <a:pt x="0" y="389353"/>
                  <a:pt x="12662" y="402015"/>
                  <a:pt x="27698" y="402015"/>
                </a:cubicBezTo>
                <a:lnTo>
                  <a:pt x="458994" y="402015"/>
                </a:lnTo>
                <a:cubicBezTo>
                  <a:pt x="474030" y="402015"/>
                  <a:pt x="486692" y="389353"/>
                  <a:pt x="486692" y="374317"/>
                </a:cubicBezTo>
                <a:lnTo>
                  <a:pt x="486692" y="98130"/>
                </a:lnTo>
                <a:cubicBezTo>
                  <a:pt x="485901" y="83094"/>
                  <a:pt x="473239" y="70432"/>
                  <a:pt x="458203" y="70432"/>
                </a:cubicBezTo>
                <a:close/>
                <a:moveTo>
                  <a:pt x="159857" y="27698"/>
                </a:moveTo>
                <a:cubicBezTo>
                  <a:pt x="159857" y="26115"/>
                  <a:pt x="161439" y="24532"/>
                  <a:pt x="163022" y="24532"/>
                </a:cubicBezTo>
                <a:lnTo>
                  <a:pt x="320504" y="24532"/>
                </a:lnTo>
                <a:cubicBezTo>
                  <a:pt x="322087" y="24532"/>
                  <a:pt x="323670" y="26115"/>
                  <a:pt x="323670" y="27698"/>
                </a:cubicBezTo>
                <a:lnTo>
                  <a:pt x="323670" y="71223"/>
                </a:lnTo>
                <a:lnTo>
                  <a:pt x="159065" y="71223"/>
                </a:lnTo>
                <a:lnTo>
                  <a:pt x="159065" y="27698"/>
                </a:lnTo>
                <a:close/>
                <a:moveTo>
                  <a:pt x="26907" y="94173"/>
                </a:moveTo>
                <a:lnTo>
                  <a:pt x="458203" y="94173"/>
                </a:lnTo>
                <a:cubicBezTo>
                  <a:pt x="460577" y="94173"/>
                  <a:pt x="462160" y="95756"/>
                  <a:pt x="462160" y="98130"/>
                </a:cubicBezTo>
                <a:lnTo>
                  <a:pt x="462160" y="184389"/>
                </a:lnTo>
                <a:lnTo>
                  <a:pt x="371943" y="184389"/>
                </a:lnTo>
                <a:lnTo>
                  <a:pt x="371943" y="154317"/>
                </a:lnTo>
                <a:cubicBezTo>
                  <a:pt x="371943" y="147986"/>
                  <a:pt x="366404" y="142446"/>
                  <a:pt x="360073" y="142446"/>
                </a:cubicBezTo>
                <a:lnTo>
                  <a:pt x="306260" y="142446"/>
                </a:lnTo>
                <a:cubicBezTo>
                  <a:pt x="299929" y="142446"/>
                  <a:pt x="294389" y="147986"/>
                  <a:pt x="294389" y="154317"/>
                </a:cubicBezTo>
                <a:lnTo>
                  <a:pt x="294389" y="184389"/>
                </a:lnTo>
                <a:lnTo>
                  <a:pt x="186763" y="184389"/>
                </a:lnTo>
                <a:lnTo>
                  <a:pt x="186763" y="154317"/>
                </a:lnTo>
                <a:cubicBezTo>
                  <a:pt x="186763" y="147986"/>
                  <a:pt x="181223" y="142446"/>
                  <a:pt x="174893" y="142446"/>
                </a:cubicBezTo>
                <a:lnTo>
                  <a:pt x="121079" y="142446"/>
                </a:lnTo>
                <a:cubicBezTo>
                  <a:pt x="114749" y="142446"/>
                  <a:pt x="109209" y="147986"/>
                  <a:pt x="109209" y="154317"/>
                </a:cubicBezTo>
                <a:lnTo>
                  <a:pt x="109209" y="184389"/>
                </a:lnTo>
                <a:lnTo>
                  <a:pt x="22158" y="184389"/>
                </a:lnTo>
                <a:lnTo>
                  <a:pt x="22158" y="98130"/>
                </a:lnTo>
                <a:cubicBezTo>
                  <a:pt x="22950" y="96547"/>
                  <a:pt x="24532" y="94173"/>
                  <a:pt x="26907" y="94173"/>
                </a:cubicBezTo>
                <a:close/>
                <a:moveTo>
                  <a:pt x="318130" y="166188"/>
                </a:moveTo>
                <a:lnTo>
                  <a:pt x="348202" y="166188"/>
                </a:lnTo>
                <a:lnTo>
                  <a:pt x="348202" y="233454"/>
                </a:lnTo>
                <a:lnTo>
                  <a:pt x="318130" y="233454"/>
                </a:lnTo>
                <a:lnTo>
                  <a:pt x="318130" y="166188"/>
                </a:lnTo>
                <a:close/>
                <a:moveTo>
                  <a:pt x="132950" y="166188"/>
                </a:moveTo>
                <a:lnTo>
                  <a:pt x="163022" y="166188"/>
                </a:lnTo>
                <a:lnTo>
                  <a:pt x="163022" y="233454"/>
                </a:lnTo>
                <a:lnTo>
                  <a:pt x="132950" y="233454"/>
                </a:lnTo>
                <a:lnTo>
                  <a:pt x="132950" y="166188"/>
                </a:lnTo>
                <a:close/>
                <a:moveTo>
                  <a:pt x="458203" y="378274"/>
                </a:moveTo>
                <a:lnTo>
                  <a:pt x="26907" y="378274"/>
                </a:lnTo>
                <a:cubicBezTo>
                  <a:pt x="24532" y="378274"/>
                  <a:pt x="22950" y="376692"/>
                  <a:pt x="22950" y="374317"/>
                </a:cubicBezTo>
                <a:lnTo>
                  <a:pt x="22950" y="208130"/>
                </a:lnTo>
                <a:lnTo>
                  <a:pt x="110000" y="208130"/>
                </a:lnTo>
                <a:lnTo>
                  <a:pt x="110000" y="245324"/>
                </a:lnTo>
                <a:cubicBezTo>
                  <a:pt x="110000" y="251655"/>
                  <a:pt x="115540" y="257195"/>
                  <a:pt x="121871" y="257195"/>
                </a:cubicBezTo>
                <a:lnTo>
                  <a:pt x="175684" y="257195"/>
                </a:lnTo>
                <a:cubicBezTo>
                  <a:pt x="182015" y="257195"/>
                  <a:pt x="187555" y="251655"/>
                  <a:pt x="187555" y="245324"/>
                </a:cubicBezTo>
                <a:lnTo>
                  <a:pt x="187555" y="208130"/>
                </a:lnTo>
                <a:lnTo>
                  <a:pt x="295181" y="208130"/>
                </a:lnTo>
                <a:lnTo>
                  <a:pt x="295181" y="245324"/>
                </a:lnTo>
                <a:cubicBezTo>
                  <a:pt x="295181" y="251655"/>
                  <a:pt x="300720" y="257195"/>
                  <a:pt x="307051" y="257195"/>
                </a:cubicBezTo>
                <a:lnTo>
                  <a:pt x="360864" y="257195"/>
                </a:lnTo>
                <a:cubicBezTo>
                  <a:pt x="367195" y="257195"/>
                  <a:pt x="372735" y="251655"/>
                  <a:pt x="372735" y="245324"/>
                </a:cubicBezTo>
                <a:lnTo>
                  <a:pt x="372735" y="208130"/>
                </a:lnTo>
                <a:lnTo>
                  <a:pt x="462951" y="208130"/>
                </a:lnTo>
                <a:lnTo>
                  <a:pt x="462951" y="374317"/>
                </a:lnTo>
                <a:cubicBezTo>
                  <a:pt x="462160" y="376692"/>
                  <a:pt x="459786" y="378274"/>
                  <a:pt x="458203" y="378274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2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4167090" y="3225177"/>
            <a:ext cx="391642" cy="392958"/>
            <a:chOff x="4167090" y="3225177"/>
            <a:chExt cx="391642" cy="392958"/>
          </a:xfrm>
          <a:solidFill>
            <a:srgbClr val="000000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31700C-A4FE-47C5-A7A4-DF13749E3013}"/>
                </a:ext>
              </a:extLst>
            </p:cNvPr>
            <p:cNvSpPr/>
            <p:nvPr/>
          </p:nvSpPr>
          <p:spPr>
            <a:xfrm>
              <a:off x="4167090" y="3225177"/>
              <a:ext cx="391642" cy="392958"/>
            </a:xfrm>
            <a:custGeom>
              <a:avLst/>
              <a:gdLst>
                <a:gd name="connsiteX0" fmla="*/ 376243 w 391642"/>
                <a:gd name="connsiteY0" fmla="*/ 22598 h 392958"/>
                <a:gd name="connsiteX1" fmla="*/ 369121 w 391642"/>
                <a:gd name="connsiteY1" fmla="*/ 15476 h 392958"/>
                <a:gd name="connsiteX2" fmla="*/ 233796 w 391642"/>
                <a:gd name="connsiteY2" fmla="*/ 3605 h 392958"/>
                <a:gd name="connsiteX3" fmla="*/ 229048 w 391642"/>
                <a:gd name="connsiteY3" fmla="*/ 4396 h 392958"/>
                <a:gd name="connsiteX4" fmla="*/ 81062 w 391642"/>
                <a:gd name="connsiteY4" fmla="*/ 81159 h 392958"/>
                <a:gd name="connsiteX5" fmla="*/ 15379 w 391642"/>
                <a:gd name="connsiteY5" fmla="*/ 370009 h 392958"/>
                <a:gd name="connsiteX6" fmla="*/ 22501 w 391642"/>
                <a:gd name="connsiteY6" fmla="*/ 377131 h 392958"/>
                <a:gd name="connsiteX7" fmla="*/ 114300 w 391642"/>
                <a:gd name="connsiteY7" fmla="*/ 392959 h 392958"/>
                <a:gd name="connsiteX8" fmla="*/ 311351 w 391642"/>
                <a:gd name="connsiteY8" fmla="*/ 312239 h 392958"/>
                <a:gd name="connsiteX9" fmla="*/ 376243 w 391642"/>
                <a:gd name="connsiteY9" fmla="*/ 22598 h 392958"/>
                <a:gd name="connsiteX10" fmla="*/ 355667 w 391642"/>
                <a:gd name="connsiteY10" fmla="*/ 36051 h 392958"/>
                <a:gd name="connsiteX11" fmla="*/ 367538 w 391642"/>
                <a:gd name="connsiteY11" fmla="*/ 132598 h 392958"/>
                <a:gd name="connsiteX12" fmla="*/ 259120 w 391642"/>
                <a:gd name="connsiteY12" fmla="*/ 24181 h 392958"/>
                <a:gd name="connsiteX13" fmla="*/ 355667 w 391642"/>
                <a:gd name="connsiteY13" fmla="*/ 36051 h 392958"/>
                <a:gd name="connsiteX14" fmla="*/ 35163 w 391642"/>
                <a:gd name="connsiteY14" fmla="*/ 356556 h 392958"/>
                <a:gd name="connsiteX15" fmla="*/ 23292 w 391642"/>
                <a:gd name="connsiteY15" fmla="*/ 258426 h 392958"/>
                <a:gd name="connsiteX16" fmla="*/ 133293 w 391642"/>
                <a:gd name="connsiteY16" fmla="*/ 368426 h 392958"/>
                <a:gd name="connsiteX17" fmla="*/ 35163 w 391642"/>
                <a:gd name="connsiteY17" fmla="*/ 356556 h 392958"/>
                <a:gd name="connsiteX18" fmla="*/ 293941 w 391642"/>
                <a:gd name="connsiteY18" fmla="*/ 294829 h 392958"/>
                <a:gd name="connsiteX19" fmla="*/ 163365 w 391642"/>
                <a:gd name="connsiteY19" fmla="*/ 363678 h 392958"/>
                <a:gd name="connsiteX20" fmla="*/ 28040 w 391642"/>
                <a:gd name="connsiteY20" fmla="*/ 228354 h 392958"/>
                <a:gd name="connsiteX21" fmla="*/ 96890 w 391642"/>
                <a:gd name="connsiteY21" fmla="*/ 97778 h 392958"/>
                <a:gd name="connsiteX22" fmla="*/ 229048 w 391642"/>
                <a:gd name="connsiteY22" fmla="*/ 28137 h 392958"/>
                <a:gd name="connsiteX23" fmla="*/ 362790 w 391642"/>
                <a:gd name="connsiteY23" fmla="*/ 162670 h 392958"/>
                <a:gd name="connsiteX24" fmla="*/ 293941 w 391642"/>
                <a:gd name="connsiteY24" fmla="*/ 294829 h 392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1642" h="392958">
                  <a:moveTo>
                    <a:pt x="376243" y="22598"/>
                  </a:moveTo>
                  <a:cubicBezTo>
                    <a:pt x="374660" y="19433"/>
                    <a:pt x="372286" y="16267"/>
                    <a:pt x="369121" y="15476"/>
                  </a:cubicBezTo>
                  <a:cubicBezTo>
                    <a:pt x="324804" y="-352"/>
                    <a:pt x="278113" y="-3517"/>
                    <a:pt x="233796" y="3605"/>
                  </a:cubicBezTo>
                  <a:cubicBezTo>
                    <a:pt x="232214" y="3605"/>
                    <a:pt x="230631" y="3605"/>
                    <a:pt x="229048" y="4396"/>
                  </a:cubicBezTo>
                  <a:cubicBezTo>
                    <a:pt x="173653" y="13893"/>
                    <a:pt x="121422" y="40008"/>
                    <a:pt x="81062" y="81159"/>
                  </a:cubicBezTo>
                  <a:cubicBezTo>
                    <a:pt x="5882" y="156339"/>
                    <a:pt x="-19442" y="269505"/>
                    <a:pt x="15379" y="370009"/>
                  </a:cubicBezTo>
                  <a:cubicBezTo>
                    <a:pt x="16961" y="373174"/>
                    <a:pt x="19336" y="376340"/>
                    <a:pt x="22501" y="377131"/>
                  </a:cubicBezTo>
                  <a:cubicBezTo>
                    <a:pt x="52573" y="387419"/>
                    <a:pt x="83436" y="392959"/>
                    <a:pt x="114300" y="392959"/>
                  </a:cubicBezTo>
                  <a:cubicBezTo>
                    <a:pt x="187106" y="392959"/>
                    <a:pt x="258329" y="364469"/>
                    <a:pt x="311351" y="312239"/>
                  </a:cubicBezTo>
                  <a:cubicBezTo>
                    <a:pt x="385739" y="236268"/>
                    <a:pt x="411063" y="123102"/>
                    <a:pt x="376243" y="22598"/>
                  </a:cubicBezTo>
                  <a:close/>
                  <a:moveTo>
                    <a:pt x="355667" y="36051"/>
                  </a:moveTo>
                  <a:cubicBezTo>
                    <a:pt x="365955" y="67706"/>
                    <a:pt x="369912" y="100152"/>
                    <a:pt x="367538" y="132598"/>
                  </a:cubicBezTo>
                  <a:lnTo>
                    <a:pt x="259120" y="24181"/>
                  </a:lnTo>
                  <a:cubicBezTo>
                    <a:pt x="290775" y="21807"/>
                    <a:pt x="324013" y="25763"/>
                    <a:pt x="355667" y="36051"/>
                  </a:cubicBezTo>
                  <a:close/>
                  <a:moveTo>
                    <a:pt x="35163" y="356556"/>
                  </a:moveTo>
                  <a:cubicBezTo>
                    <a:pt x="24875" y="324110"/>
                    <a:pt x="20918" y="290872"/>
                    <a:pt x="23292" y="258426"/>
                  </a:cubicBezTo>
                  <a:lnTo>
                    <a:pt x="133293" y="368426"/>
                  </a:lnTo>
                  <a:cubicBezTo>
                    <a:pt x="100846" y="370009"/>
                    <a:pt x="67609" y="366844"/>
                    <a:pt x="35163" y="356556"/>
                  </a:cubicBezTo>
                  <a:close/>
                  <a:moveTo>
                    <a:pt x="293941" y="294829"/>
                  </a:moveTo>
                  <a:cubicBezTo>
                    <a:pt x="257537" y="331232"/>
                    <a:pt x="211638" y="354182"/>
                    <a:pt x="163365" y="363678"/>
                  </a:cubicBezTo>
                  <a:lnTo>
                    <a:pt x="28040" y="228354"/>
                  </a:lnTo>
                  <a:cubicBezTo>
                    <a:pt x="37537" y="179289"/>
                    <a:pt x="61278" y="133390"/>
                    <a:pt x="96890" y="97778"/>
                  </a:cubicBezTo>
                  <a:cubicBezTo>
                    <a:pt x="133293" y="61375"/>
                    <a:pt x="179983" y="37634"/>
                    <a:pt x="229048" y="28137"/>
                  </a:cubicBezTo>
                  <a:lnTo>
                    <a:pt x="362790" y="162670"/>
                  </a:lnTo>
                  <a:cubicBezTo>
                    <a:pt x="354085" y="211735"/>
                    <a:pt x="330344" y="258426"/>
                    <a:pt x="293941" y="294829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9D0FE97-C0AF-4277-A637-E1ADB7E2BABB}"/>
                </a:ext>
              </a:extLst>
            </p:cNvPr>
            <p:cNvSpPr/>
            <p:nvPr/>
          </p:nvSpPr>
          <p:spPr>
            <a:xfrm>
              <a:off x="4271498" y="3329682"/>
              <a:ext cx="185971" cy="182410"/>
            </a:xfrm>
            <a:custGeom>
              <a:avLst/>
              <a:gdLst>
                <a:gd name="connsiteX0" fmla="*/ 152339 w 185971"/>
                <a:gd name="connsiteY0" fmla="*/ 47086 h 182410"/>
                <a:gd name="connsiteX1" fmla="*/ 168166 w 185971"/>
                <a:gd name="connsiteY1" fmla="*/ 31259 h 182410"/>
                <a:gd name="connsiteX2" fmla="*/ 168166 w 185971"/>
                <a:gd name="connsiteY2" fmla="*/ 14640 h 182410"/>
                <a:gd name="connsiteX3" fmla="*/ 151547 w 185971"/>
                <a:gd name="connsiteY3" fmla="*/ 14640 h 182410"/>
                <a:gd name="connsiteX4" fmla="*/ 135720 w 185971"/>
                <a:gd name="connsiteY4" fmla="*/ 30468 h 182410"/>
                <a:gd name="connsiteX5" fmla="*/ 108813 w 185971"/>
                <a:gd name="connsiteY5" fmla="*/ 3561 h 182410"/>
                <a:gd name="connsiteX6" fmla="*/ 92195 w 185971"/>
                <a:gd name="connsiteY6" fmla="*/ 3561 h 182410"/>
                <a:gd name="connsiteX7" fmla="*/ 92195 w 185971"/>
                <a:gd name="connsiteY7" fmla="*/ 20180 h 182410"/>
                <a:gd name="connsiteX8" fmla="*/ 119101 w 185971"/>
                <a:gd name="connsiteY8" fmla="*/ 47086 h 182410"/>
                <a:gd name="connsiteX9" fmla="*/ 91403 w 185971"/>
                <a:gd name="connsiteY9" fmla="*/ 74784 h 182410"/>
                <a:gd name="connsiteX10" fmla="*/ 64497 w 185971"/>
                <a:gd name="connsiteY10" fmla="*/ 47878 h 182410"/>
                <a:gd name="connsiteX11" fmla="*/ 47878 w 185971"/>
                <a:gd name="connsiteY11" fmla="*/ 47878 h 182410"/>
                <a:gd name="connsiteX12" fmla="*/ 47878 w 185971"/>
                <a:gd name="connsiteY12" fmla="*/ 64497 h 182410"/>
                <a:gd name="connsiteX13" fmla="*/ 74784 w 185971"/>
                <a:gd name="connsiteY13" fmla="*/ 91403 h 182410"/>
                <a:gd name="connsiteX14" fmla="*/ 47086 w 185971"/>
                <a:gd name="connsiteY14" fmla="*/ 119101 h 182410"/>
                <a:gd name="connsiteX15" fmla="*/ 20180 w 185971"/>
                <a:gd name="connsiteY15" fmla="*/ 92195 h 182410"/>
                <a:gd name="connsiteX16" fmla="*/ 3561 w 185971"/>
                <a:gd name="connsiteY16" fmla="*/ 92195 h 182410"/>
                <a:gd name="connsiteX17" fmla="*/ 3561 w 185971"/>
                <a:gd name="connsiteY17" fmla="*/ 108813 h 182410"/>
                <a:gd name="connsiteX18" fmla="*/ 30468 w 185971"/>
                <a:gd name="connsiteY18" fmla="*/ 135720 h 182410"/>
                <a:gd name="connsiteX19" fmla="*/ 14640 w 185971"/>
                <a:gd name="connsiteY19" fmla="*/ 151547 h 182410"/>
                <a:gd name="connsiteX20" fmla="*/ 14640 w 185971"/>
                <a:gd name="connsiteY20" fmla="*/ 168166 h 182410"/>
                <a:gd name="connsiteX21" fmla="*/ 23345 w 185971"/>
                <a:gd name="connsiteY21" fmla="*/ 171332 h 182410"/>
                <a:gd name="connsiteX22" fmla="*/ 32051 w 185971"/>
                <a:gd name="connsiteY22" fmla="*/ 168166 h 182410"/>
                <a:gd name="connsiteX23" fmla="*/ 47878 w 185971"/>
                <a:gd name="connsiteY23" fmla="*/ 152339 h 182410"/>
                <a:gd name="connsiteX24" fmla="*/ 74784 w 185971"/>
                <a:gd name="connsiteY24" fmla="*/ 179245 h 182410"/>
                <a:gd name="connsiteX25" fmla="*/ 83490 w 185971"/>
                <a:gd name="connsiteY25" fmla="*/ 182411 h 182410"/>
                <a:gd name="connsiteX26" fmla="*/ 92195 w 185971"/>
                <a:gd name="connsiteY26" fmla="*/ 179245 h 182410"/>
                <a:gd name="connsiteX27" fmla="*/ 92195 w 185971"/>
                <a:gd name="connsiteY27" fmla="*/ 162626 h 182410"/>
                <a:gd name="connsiteX28" fmla="*/ 65288 w 185971"/>
                <a:gd name="connsiteY28" fmla="*/ 135720 h 182410"/>
                <a:gd name="connsiteX29" fmla="*/ 92986 w 185971"/>
                <a:gd name="connsiteY29" fmla="*/ 108022 h 182410"/>
                <a:gd name="connsiteX30" fmla="*/ 119893 w 185971"/>
                <a:gd name="connsiteY30" fmla="*/ 134929 h 182410"/>
                <a:gd name="connsiteX31" fmla="*/ 128598 w 185971"/>
                <a:gd name="connsiteY31" fmla="*/ 138094 h 182410"/>
                <a:gd name="connsiteX32" fmla="*/ 137303 w 185971"/>
                <a:gd name="connsiteY32" fmla="*/ 134929 h 182410"/>
                <a:gd name="connsiteX33" fmla="*/ 137303 w 185971"/>
                <a:gd name="connsiteY33" fmla="*/ 118310 h 182410"/>
                <a:gd name="connsiteX34" fmla="*/ 110396 w 185971"/>
                <a:gd name="connsiteY34" fmla="*/ 91403 h 182410"/>
                <a:gd name="connsiteX35" fmla="*/ 138094 w 185971"/>
                <a:gd name="connsiteY35" fmla="*/ 63705 h 182410"/>
                <a:gd name="connsiteX36" fmla="*/ 165000 w 185971"/>
                <a:gd name="connsiteY36" fmla="*/ 90612 h 182410"/>
                <a:gd name="connsiteX37" fmla="*/ 173706 w 185971"/>
                <a:gd name="connsiteY37" fmla="*/ 93777 h 182410"/>
                <a:gd name="connsiteX38" fmla="*/ 182411 w 185971"/>
                <a:gd name="connsiteY38" fmla="*/ 90612 h 182410"/>
                <a:gd name="connsiteX39" fmla="*/ 182411 w 185971"/>
                <a:gd name="connsiteY39" fmla="*/ 73993 h 182410"/>
                <a:gd name="connsiteX40" fmla="*/ 152339 w 185971"/>
                <a:gd name="connsiteY40" fmla="*/ 47086 h 182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85971" h="182410">
                  <a:moveTo>
                    <a:pt x="152339" y="47086"/>
                  </a:moveTo>
                  <a:lnTo>
                    <a:pt x="168166" y="31259"/>
                  </a:lnTo>
                  <a:cubicBezTo>
                    <a:pt x="172914" y="26511"/>
                    <a:pt x="172914" y="19389"/>
                    <a:pt x="168166" y="14640"/>
                  </a:cubicBezTo>
                  <a:cubicBezTo>
                    <a:pt x="163418" y="9892"/>
                    <a:pt x="156296" y="9892"/>
                    <a:pt x="151547" y="14640"/>
                  </a:cubicBezTo>
                  <a:lnTo>
                    <a:pt x="135720" y="30468"/>
                  </a:lnTo>
                  <a:lnTo>
                    <a:pt x="108813" y="3561"/>
                  </a:lnTo>
                  <a:cubicBezTo>
                    <a:pt x="104065" y="-1187"/>
                    <a:pt x="96943" y="-1187"/>
                    <a:pt x="92195" y="3561"/>
                  </a:cubicBezTo>
                  <a:cubicBezTo>
                    <a:pt x="87446" y="8309"/>
                    <a:pt x="87446" y="15432"/>
                    <a:pt x="92195" y="20180"/>
                  </a:cubicBezTo>
                  <a:lnTo>
                    <a:pt x="119101" y="47086"/>
                  </a:lnTo>
                  <a:lnTo>
                    <a:pt x="91403" y="74784"/>
                  </a:lnTo>
                  <a:lnTo>
                    <a:pt x="64497" y="47878"/>
                  </a:lnTo>
                  <a:cubicBezTo>
                    <a:pt x="59748" y="43130"/>
                    <a:pt x="52626" y="43130"/>
                    <a:pt x="47878" y="47878"/>
                  </a:cubicBezTo>
                  <a:cubicBezTo>
                    <a:pt x="43130" y="52626"/>
                    <a:pt x="43130" y="59748"/>
                    <a:pt x="47878" y="64497"/>
                  </a:cubicBezTo>
                  <a:lnTo>
                    <a:pt x="74784" y="91403"/>
                  </a:lnTo>
                  <a:lnTo>
                    <a:pt x="47086" y="119101"/>
                  </a:lnTo>
                  <a:lnTo>
                    <a:pt x="20180" y="92195"/>
                  </a:lnTo>
                  <a:cubicBezTo>
                    <a:pt x="15432" y="87446"/>
                    <a:pt x="8309" y="87446"/>
                    <a:pt x="3561" y="92195"/>
                  </a:cubicBezTo>
                  <a:cubicBezTo>
                    <a:pt x="-1187" y="96943"/>
                    <a:pt x="-1187" y="104065"/>
                    <a:pt x="3561" y="108813"/>
                  </a:cubicBezTo>
                  <a:lnTo>
                    <a:pt x="30468" y="135720"/>
                  </a:lnTo>
                  <a:lnTo>
                    <a:pt x="14640" y="151547"/>
                  </a:lnTo>
                  <a:cubicBezTo>
                    <a:pt x="9892" y="156296"/>
                    <a:pt x="9892" y="163418"/>
                    <a:pt x="14640" y="168166"/>
                  </a:cubicBezTo>
                  <a:cubicBezTo>
                    <a:pt x="17015" y="170540"/>
                    <a:pt x="20180" y="171332"/>
                    <a:pt x="23345" y="171332"/>
                  </a:cubicBezTo>
                  <a:cubicBezTo>
                    <a:pt x="26511" y="171332"/>
                    <a:pt x="29677" y="170540"/>
                    <a:pt x="32051" y="168166"/>
                  </a:cubicBezTo>
                  <a:lnTo>
                    <a:pt x="47878" y="152339"/>
                  </a:lnTo>
                  <a:lnTo>
                    <a:pt x="74784" y="179245"/>
                  </a:lnTo>
                  <a:cubicBezTo>
                    <a:pt x="77159" y="181619"/>
                    <a:pt x="80324" y="182411"/>
                    <a:pt x="83490" y="182411"/>
                  </a:cubicBezTo>
                  <a:cubicBezTo>
                    <a:pt x="86655" y="182411"/>
                    <a:pt x="89820" y="181619"/>
                    <a:pt x="92195" y="179245"/>
                  </a:cubicBezTo>
                  <a:cubicBezTo>
                    <a:pt x="96943" y="174497"/>
                    <a:pt x="96943" y="167375"/>
                    <a:pt x="92195" y="162626"/>
                  </a:cubicBezTo>
                  <a:lnTo>
                    <a:pt x="65288" y="135720"/>
                  </a:lnTo>
                  <a:lnTo>
                    <a:pt x="92986" y="108022"/>
                  </a:lnTo>
                  <a:lnTo>
                    <a:pt x="119893" y="134929"/>
                  </a:lnTo>
                  <a:cubicBezTo>
                    <a:pt x="122267" y="137303"/>
                    <a:pt x="125432" y="138094"/>
                    <a:pt x="128598" y="138094"/>
                  </a:cubicBezTo>
                  <a:cubicBezTo>
                    <a:pt x="131763" y="138094"/>
                    <a:pt x="134929" y="137303"/>
                    <a:pt x="137303" y="134929"/>
                  </a:cubicBezTo>
                  <a:cubicBezTo>
                    <a:pt x="142051" y="130180"/>
                    <a:pt x="142051" y="123058"/>
                    <a:pt x="137303" y="118310"/>
                  </a:cubicBezTo>
                  <a:lnTo>
                    <a:pt x="110396" y="91403"/>
                  </a:lnTo>
                  <a:lnTo>
                    <a:pt x="138094" y="63705"/>
                  </a:lnTo>
                  <a:lnTo>
                    <a:pt x="165000" y="90612"/>
                  </a:lnTo>
                  <a:cubicBezTo>
                    <a:pt x="167375" y="92986"/>
                    <a:pt x="170540" y="93777"/>
                    <a:pt x="173706" y="93777"/>
                  </a:cubicBezTo>
                  <a:cubicBezTo>
                    <a:pt x="176871" y="93777"/>
                    <a:pt x="180037" y="92986"/>
                    <a:pt x="182411" y="90612"/>
                  </a:cubicBezTo>
                  <a:cubicBezTo>
                    <a:pt x="187159" y="85864"/>
                    <a:pt x="187159" y="78741"/>
                    <a:pt x="182411" y="73993"/>
                  </a:cubicBezTo>
                  <a:lnTo>
                    <a:pt x="152339" y="47086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95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5299882" y="3193962"/>
            <a:ext cx="438721" cy="454246"/>
            <a:chOff x="5299882" y="3193962"/>
            <a:chExt cx="438721" cy="454246"/>
          </a:xfrm>
          <a:solidFill>
            <a:srgbClr val="000000"/>
          </a:solidFill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768343F-9BFC-4CE5-ADE3-11800EAD5766}"/>
                </a:ext>
              </a:extLst>
            </p:cNvPr>
            <p:cNvSpPr/>
            <p:nvPr/>
          </p:nvSpPr>
          <p:spPr>
            <a:xfrm>
              <a:off x="5299882" y="3193962"/>
              <a:ext cx="438721" cy="454246"/>
            </a:xfrm>
            <a:custGeom>
              <a:avLst/>
              <a:gdLst>
                <a:gd name="connsiteX0" fmla="*/ 427339 w 438721"/>
                <a:gd name="connsiteY0" fmla="*/ 239785 h 454246"/>
                <a:gd name="connsiteX1" fmla="*/ 427339 w 438721"/>
                <a:gd name="connsiteY1" fmla="*/ 205756 h 454246"/>
                <a:gd name="connsiteX2" fmla="*/ 221583 w 438721"/>
                <a:gd name="connsiteY2" fmla="*/ 0 h 454246"/>
                <a:gd name="connsiteX3" fmla="*/ 15827 w 438721"/>
                <a:gd name="connsiteY3" fmla="*/ 205756 h 454246"/>
                <a:gd name="connsiteX4" fmla="*/ 15827 w 438721"/>
                <a:gd name="connsiteY4" fmla="*/ 235828 h 454246"/>
                <a:gd name="connsiteX5" fmla="*/ 0 w 438721"/>
                <a:gd name="connsiteY5" fmla="*/ 278562 h 454246"/>
                <a:gd name="connsiteX6" fmla="*/ 68058 w 438721"/>
                <a:gd name="connsiteY6" fmla="*/ 346620 h 454246"/>
                <a:gd name="connsiteX7" fmla="*/ 68058 w 438721"/>
                <a:gd name="connsiteY7" fmla="*/ 336332 h 454246"/>
                <a:gd name="connsiteX8" fmla="*/ 220001 w 438721"/>
                <a:gd name="connsiteY8" fmla="*/ 454246 h 454246"/>
                <a:gd name="connsiteX9" fmla="*/ 370361 w 438721"/>
                <a:gd name="connsiteY9" fmla="*/ 342663 h 454246"/>
                <a:gd name="connsiteX10" fmla="*/ 370361 w 438721"/>
                <a:gd name="connsiteY10" fmla="*/ 346620 h 454246"/>
                <a:gd name="connsiteX11" fmla="*/ 438418 w 438721"/>
                <a:gd name="connsiteY11" fmla="*/ 278562 h 454246"/>
                <a:gd name="connsiteX12" fmla="*/ 427339 w 438721"/>
                <a:gd name="connsiteY12" fmla="*/ 239785 h 454246"/>
                <a:gd name="connsiteX13" fmla="*/ 221583 w 438721"/>
                <a:gd name="connsiteY13" fmla="*/ 23741 h 454246"/>
                <a:gd name="connsiteX14" fmla="*/ 403598 w 438721"/>
                <a:gd name="connsiteY14" fmla="*/ 205756 h 454246"/>
                <a:gd name="connsiteX15" fmla="*/ 403598 w 438721"/>
                <a:gd name="connsiteY15" fmla="*/ 219209 h 454246"/>
                <a:gd name="connsiteX16" fmla="*/ 378274 w 438721"/>
                <a:gd name="connsiteY16" fmla="*/ 211296 h 454246"/>
                <a:gd name="connsiteX17" fmla="*/ 220792 w 438721"/>
                <a:gd name="connsiteY17" fmla="*/ 57770 h 454246"/>
                <a:gd name="connsiteX18" fmla="*/ 63310 w 438721"/>
                <a:gd name="connsiteY18" fmla="*/ 211296 h 454246"/>
                <a:gd name="connsiteX19" fmla="*/ 39568 w 438721"/>
                <a:gd name="connsiteY19" fmla="*/ 217626 h 454246"/>
                <a:gd name="connsiteX20" fmla="*/ 39568 w 438721"/>
                <a:gd name="connsiteY20" fmla="*/ 205756 h 454246"/>
                <a:gd name="connsiteX21" fmla="*/ 221583 w 438721"/>
                <a:gd name="connsiteY21" fmla="*/ 23741 h 454246"/>
                <a:gd name="connsiteX22" fmla="*/ 353742 w 438721"/>
                <a:gd name="connsiteY22" fmla="*/ 196260 h 454246"/>
                <a:gd name="connsiteX23" fmla="*/ 273814 w 438721"/>
                <a:gd name="connsiteY23" fmla="*/ 196260 h 454246"/>
                <a:gd name="connsiteX24" fmla="*/ 149568 w 438721"/>
                <a:gd name="connsiteY24" fmla="*/ 102087 h 454246"/>
                <a:gd name="connsiteX25" fmla="*/ 221583 w 438721"/>
                <a:gd name="connsiteY25" fmla="*/ 80720 h 454246"/>
                <a:gd name="connsiteX26" fmla="*/ 353742 w 438721"/>
                <a:gd name="connsiteY26" fmla="*/ 196260 h 454246"/>
                <a:gd name="connsiteX27" fmla="*/ 24532 w 438721"/>
                <a:gd name="connsiteY27" fmla="*/ 278562 h 454246"/>
                <a:gd name="connsiteX28" fmla="*/ 63310 w 438721"/>
                <a:gd name="connsiteY28" fmla="*/ 234245 h 454246"/>
                <a:gd name="connsiteX29" fmla="*/ 63310 w 438721"/>
                <a:gd name="connsiteY29" fmla="*/ 296763 h 454246"/>
                <a:gd name="connsiteX30" fmla="*/ 65684 w 438721"/>
                <a:gd name="connsiteY30" fmla="*/ 322879 h 454246"/>
                <a:gd name="connsiteX31" fmla="*/ 24532 w 438721"/>
                <a:gd name="connsiteY31" fmla="*/ 278562 h 454246"/>
                <a:gd name="connsiteX32" fmla="*/ 220792 w 438721"/>
                <a:gd name="connsiteY32" fmla="*/ 430505 h 454246"/>
                <a:gd name="connsiteX33" fmla="*/ 91007 w 438721"/>
                <a:gd name="connsiteY33" fmla="*/ 330001 h 454246"/>
                <a:gd name="connsiteX34" fmla="*/ 195468 w 438721"/>
                <a:gd name="connsiteY34" fmla="*/ 383814 h 454246"/>
                <a:gd name="connsiteX35" fmla="*/ 220792 w 438721"/>
                <a:gd name="connsiteY35" fmla="*/ 398850 h 454246"/>
                <a:gd name="connsiteX36" fmla="*/ 250072 w 438721"/>
                <a:gd name="connsiteY36" fmla="*/ 369569 h 454246"/>
                <a:gd name="connsiteX37" fmla="*/ 220792 w 438721"/>
                <a:gd name="connsiteY37" fmla="*/ 340289 h 454246"/>
                <a:gd name="connsiteX38" fmla="*/ 193885 w 438721"/>
                <a:gd name="connsiteY38" fmla="*/ 358490 h 454246"/>
                <a:gd name="connsiteX39" fmla="*/ 86259 w 438721"/>
                <a:gd name="connsiteY39" fmla="*/ 286476 h 454246"/>
                <a:gd name="connsiteX40" fmla="*/ 86259 w 438721"/>
                <a:gd name="connsiteY40" fmla="*/ 215252 h 454246"/>
                <a:gd name="connsiteX41" fmla="*/ 128201 w 438721"/>
                <a:gd name="connsiteY41" fmla="*/ 118705 h 454246"/>
                <a:gd name="connsiteX42" fmla="*/ 272231 w 438721"/>
                <a:gd name="connsiteY42" fmla="*/ 220792 h 454246"/>
                <a:gd name="connsiteX43" fmla="*/ 353742 w 438721"/>
                <a:gd name="connsiteY43" fmla="*/ 220792 h 454246"/>
                <a:gd name="connsiteX44" fmla="*/ 353742 w 438721"/>
                <a:gd name="connsiteY44" fmla="*/ 297555 h 454246"/>
                <a:gd name="connsiteX45" fmla="*/ 220792 w 438721"/>
                <a:gd name="connsiteY45" fmla="*/ 430505 h 454246"/>
                <a:gd name="connsiteX46" fmla="*/ 376692 w 438721"/>
                <a:gd name="connsiteY46" fmla="*/ 322879 h 454246"/>
                <a:gd name="connsiteX47" fmla="*/ 379066 w 438721"/>
                <a:gd name="connsiteY47" fmla="*/ 296763 h 454246"/>
                <a:gd name="connsiteX48" fmla="*/ 379066 w 438721"/>
                <a:gd name="connsiteY48" fmla="*/ 235037 h 454246"/>
                <a:gd name="connsiteX49" fmla="*/ 416260 w 438721"/>
                <a:gd name="connsiteY49" fmla="*/ 278562 h 454246"/>
                <a:gd name="connsiteX50" fmla="*/ 376692 w 438721"/>
                <a:gd name="connsiteY50" fmla="*/ 322879 h 45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38721" h="454246">
                  <a:moveTo>
                    <a:pt x="427339" y="239785"/>
                  </a:moveTo>
                  <a:lnTo>
                    <a:pt x="427339" y="205756"/>
                  </a:lnTo>
                  <a:cubicBezTo>
                    <a:pt x="427339" y="92590"/>
                    <a:pt x="335540" y="0"/>
                    <a:pt x="221583" y="0"/>
                  </a:cubicBezTo>
                  <a:cubicBezTo>
                    <a:pt x="107626" y="0"/>
                    <a:pt x="15827" y="91799"/>
                    <a:pt x="15827" y="205756"/>
                  </a:cubicBezTo>
                  <a:lnTo>
                    <a:pt x="15827" y="235828"/>
                  </a:lnTo>
                  <a:cubicBezTo>
                    <a:pt x="6331" y="247699"/>
                    <a:pt x="0" y="262735"/>
                    <a:pt x="0" y="278562"/>
                  </a:cubicBezTo>
                  <a:cubicBezTo>
                    <a:pt x="0" y="315756"/>
                    <a:pt x="30863" y="346620"/>
                    <a:pt x="68058" y="346620"/>
                  </a:cubicBezTo>
                  <a:lnTo>
                    <a:pt x="68058" y="336332"/>
                  </a:lnTo>
                  <a:cubicBezTo>
                    <a:pt x="85468" y="403598"/>
                    <a:pt x="147194" y="454246"/>
                    <a:pt x="220001" y="454246"/>
                  </a:cubicBezTo>
                  <a:cubicBezTo>
                    <a:pt x="291224" y="454246"/>
                    <a:pt x="350576" y="406764"/>
                    <a:pt x="370361" y="342663"/>
                  </a:cubicBezTo>
                  <a:lnTo>
                    <a:pt x="370361" y="346620"/>
                  </a:lnTo>
                  <a:cubicBezTo>
                    <a:pt x="407555" y="346620"/>
                    <a:pt x="438418" y="315756"/>
                    <a:pt x="438418" y="278562"/>
                  </a:cubicBezTo>
                  <a:cubicBezTo>
                    <a:pt x="440001" y="264317"/>
                    <a:pt x="435253" y="250864"/>
                    <a:pt x="427339" y="239785"/>
                  </a:cubicBezTo>
                  <a:close/>
                  <a:moveTo>
                    <a:pt x="221583" y="23741"/>
                  </a:moveTo>
                  <a:cubicBezTo>
                    <a:pt x="322087" y="23741"/>
                    <a:pt x="403598" y="105252"/>
                    <a:pt x="403598" y="205756"/>
                  </a:cubicBezTo>
                  <a:lnTo>
                    <a:pt x="403598" y="219209"/>
                  </a:lnTo>
                  <a:cubicBezTo>
                    <a:pt x="395685" y="215252"/>
                    <a:pt x="387771" y="212878"/>
                    <a:pt x="378274" y="211296"/>
                  </a:cubicBezTo>
                  <a:cubicBezTo>
                    <a:pt x="375900" y="126619"/>
                    <a:pt x="306259" y="57770"/>
                    <a:pt x="220792" y="57770"/>
                  </a:cubicBezTo>
                  <a:cubicBezTo>
                    <a:pt x="135324" y="57770"/>
                    <a:pt x="65684" y="125828"/>
                    <a:pt x="63310" y="211296"/>
                  </a:cubicBezTo>
                  <a:cubicBezTo>
                    <a:pt x="54604" y="212087"/>
                    <a:pt x="46690" y="214461"/>
                    <a:pt x="39568" y="217626"/>
                  </a:cubicBezTo>
                  <a:lnTo>
                    <a:pt x="39568" y="205756"/>
                  </a:lnTo>
                  <a:cubicBezTo>
                    <a:pt x="40360" y="105252"/>
                    <a:pt x="121871" y="23741"/>
                    <a:pt x="221583" y="23741"/>
                  </a:cubicBezTo>
                  <a:close/>
                  <a:moveTo>
                    <a:pt x="353742" y="196260"/>
                  </a:moveTo>
                  <a:lnTo>
                    <a:pt x="273814" y="196260"/>
                  </a:lnTo>
                  <a:cubicBezTo>
                    <a:pt x="216044" y="196260"/>
                    <a:pt x="165396" y="157483"/>
                    <a:pt x="149568" y="102087"/>
                  </a:cubicBezTo>
                  <a:cubicBezTo>
                    <a:pt x="170144" y="88633"/>
                    <a:pt x="194677" y="80720"/>
                    <a:pt x="221583" y="80720"/>
                  </a:cubicBezTo>
                  <a:cubicBezTo>
                    <a:pt x="288850" y="81511"/>
                    <a:pt x="344246" y="131367"/>
                    <a:pt x="353742" y="196260"/>
                  </a:cubicBezTo>
                  <a:close/>
                  <a:moveTo>
                    <a:pt x="24532" y="278562"/>
                  </a:moveTo>
                  <a:cubicBezTo>
                    <a:pt x="24532" y="255612"/>
                    <a:pt x="41942" y="237411"/>
                    <a:pt x="63310" y="234245"/>
                  </a:cubicBezTo>
                  <a:lnTo>
                    <a:pt x="63310" y="296763"/>
                  </a:lnTo>
                  <a:cubicBezTo>
                    <a:pt x="63310" y="305469"/>
                    <a:pt x="64101" y="314174"/>
                    <a:pt x="65684" y="322879"/>
                  </a:cubicBezTo>
                  <a:cubicBezTo>
                    <a:pt x="42734" y="321296"/>
                    <a:pt x="24532" y="302303"/>
                    <a:pt x="24532" y="278562"/>
                  </a:cubicBezTo>
                  <a:close/>
                  <a:moveTo>
                    <a:pt x="220792" y="430505"/>
                  </a:moveTo>
                  <a:cubicBezTo>
                    <a:pt x="158274" y="430505"/>
                    <a:pt x="106043" y="387771"/>
                    <a:pt x="91007" y="330001"/>
                  </a:cubicBezTo>
                  <a:cubicBezTo>
                    <a:pt x="112374" y="351368"/>
                    <a:pt x="147194" y="377483"/>
                    <a:pt x="195468" y="383814"/>
                  </a:cubicBezTo>
                  <a:cubicBezTo>
                    <a:pt x="200216" y="393311"/>
                    <a:pt x="209713" y="398850"/>
                    <a:pt x="220792" y="398850"/>
                  </a:cubicBezTo>
                  <a:cubicBezTo>
                    <a:pt x="236619" y="398850"/>
                    <a:pt x="250072" y="385397"/>
                    <a:pt x="250072" y="369569"/>
                  </a:cubicBezTo>
                  <a:cubicBezTo>
                    <a:pt x="250072" y="353742"/>
                    <a:pt x="236619" y="340289"/>
                    <a:pt x="220792" y="340289"/>
                  </a:cubicBezTo>
                  <a:cubicBezTo>
                    <a:pt x="208130" y="340289"/>
                    <a:pt x="197842" y="348202"/>
                    <a:pt x="193885" y="358490"/>
                  </a:cubicBezTo>
                  <a:cubicBezTo>
                    <a:pt x="130576" y="346620"/>
                    <a:pt x="94173" y="297555"/>
                    <a:pt x="86259" y="286476"/>
                  </a:cubicBezTo>
                  <a:lnTo>
                    <a:pt x="86259" y="215252"/>
                  </a:lnTo>
                  <a:cubicBezTo>
                    <a:pt x="86259" y="177267"/>
                    <a:pt x="102086" y="142446"/>
                    <a:pt x="128201" y="118705"/>
                  </a:cubicBezTo>
                  <a:cubicBezTo>
                    <a:pt x="149568" y="178849"/>
                    <a:pt x="207338" y="220792"/>
                    <a:pt x="272231" y="220792"/>
                  </a:cubicBezTo>
                  <a:lnTo>
                    <a:pt x="353742" y="220792"/>
                  </a:lnTo>
                  <a:lnTo>
                    <a:pt x="353742" y="297555"/>
                  </a:lnTo>
                  <a:cubicBezTo>
                    <a:pt x="354533" y="371152"/>
                    <a:pt x="295181" y="430505"/>
                    <a:pt x="220792" y="430505"/>
                  </a:cubicBezTo>
                  <a:close/>
                  <a:moveTo>
                    <a:pt x="376692" y="322879"/>
                  </a:moveTo>
                  <a:cubicBezTo>
                    <a:pt x="378274" y="314174"/>
                    <a:pt x="379066" y="306260"/>
                    <a:pt x="379066" y="296763"/>
                  </a:cubicBezTo>
                  <a:lnTo>
                    <a:pt x="379066" y="235037"/>
                  </a:lnTo>
                  <a:cubicBezTo>
                    <a:pt x="400433" y="238202"/>
                    <a:pt x="416260" y="256404"/>
                    <a:pt x="416260" y="278562"/>
                  </a:cubicBezTo>
                  <a:cubicBezTo>
                    <a:pt x="416260" y="301512"/>
                    <a:pt x="398850" y="320504"/>
                    <a:pt x="376692" y="322879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79E5D034-3D35-484F-8F99-0DA0AFDB805B}"/>
                </a:ext>
              </a:extLst>
            </p:cNvPr>
            <p:cNvSpPr/>
            <p:nvPr/>
          </p:nvSpPr>
          <p:spPr>
            <a:xfrm>
              <a:off x="5435206" y="3427416"/>
              <a:ext cx="45899" cy="45899"/>
            </a:xfrm>
            <a:custGeom>
              <a:avLst/>
              <a:gdLst>
                <a:gd name="connsiteX0" fmla="*/ 22950 w 45899"/>
                <a:gd name="connsiteY0" fmla="*/ 0 h 45899"/>
                <a:gd name="connsiteX1" fmla="*/ 0 w 45899"/>
                <a:gd name="connsiteY1" fmla="*/ 22950 h 45899"/>
                <a:gd name="connsiteX2" fmla="*/ 22950 w 45899"/>
                <a:gd name="connsiteY2" fmla="*/ 45900 h 45899"/>
                <a:gd name="connsiteX3" fmla="*/ 45899 w 45899"/>
                <a:gd name="connsiteY3" fmla="*/ 22950 h 45899"/>
                <a:gd name="connsiteX4" fmla="*/ 22950 w 45899"/>
                <a:gd name="connsiteY4" fmla="*/ 0 h 4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99" h="45899">
                  <a:moveTo>
                    <a:pt x="22950" y="0"/>
                  </a:moveTo>
                  <a:cubicBezTo>
                    <a:pt x="10288" y="0"/>
                    <a:pt x="0" y="10288"/>
                    <a:pt x="0" y="22950"/>
                  </a:cubicBezTo>
                  <a:cubicBezTo>
                    <a:pt x="0" y="35612"/>
                    <a:pt x="10288" y="45900"/>
                    <a:pt x="22950" y="45900"/>
                  </a:cubicBezTo>
                  <a:cubicBezTo>
                    <a:pt x="35612" y="45900"/>
                    <a:pt x="45899" y="35612"/>
                    <a:pt x="45899" y="22950"/>
                  </a:cubicBezTo>
                  <a:cubicBezTo>
                    <a:pt x="45108" y="10288"/>
                    <a:pt x="35612" y="0"/>
                    <a:pt x="22950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0A1215F-042E-4C4A-A252-3842F8B8A6C5}"/>
                </a:ext>
              </a:extLst>
            </p:cNvPr>
            <p:cNvSpPr/>
            <p:nvPr/>
          </p:nvSpPr>
          <p:spPr>
            <a:xfrm>
              <a:off x="5561034" y="3427416"/>
              <a:ext cx="45899" cy="45899"/>
            </a:xfrm>
            <a:custGeom>
              <a:avLst/>
              <a:gdLst>
                <a:gd name="connsiteX0" fmla="*/ 22949 w 45899"/>
                <a:gd name="connsiteY0" fmla="*/ 0 h 45899"/>
                <a:gd name="connsiteX1" fmla="*/ 0 w 45899"/>
                <a:gd name="connsiteY1" fmla="*/ 22950 h 45899"/>
                <a:gd name="connsiteX2" fmla="*/ 22949 w 45899"/>
                <a:gd name="connsiteY2" fmla="*/ 45900 h 45899"/>
                <a:gd name="connsiteX3" fmla="*/ 45899 w 45899"/>
                <a:gd name="connsiteY3" fmla="*/ 22950 h 45899"/>
                <a:gd name="connsiteX4" fmla="*/ 22949 w 45899"/>
                <a:gd name="connsiteY4" fmla="*/ 0 h 4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899" h="45899">
                  <a:moveTo>
                    <a:pt x="22949" y="0"/>
                  </a:moveTo>
                  <a:cubicBezTo>
                    <a:pt x="10288" y="0"/>
                    <a:pt x="0" y="10288"/>
                    <a:pt x="0" y="22950"/>
                  </a:cubicBezTo>
                  <a:cubicBezTo>
                    <a:pt x="0" y="35612"/>
                    <a:pt x="10288" y="45900"/>
                    <a:pt x="22949" y="45900"/>
                  </a:cubicBezTo>
                  <a:cubicBezTo>
                    <a:pt x="35612" y="45900"/>
                    <a:pt x="45899" y="35612"/>
                    <a:pt x="45899" y="22950"/>
                  </a:cubicBezTo>
                  <a:cubicBezTo>
                    <a:pt x="45899" y="10288"/>
                    <a:pt x="35612" y="0"/>
                    <a:pt x="22949" y="0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F894FFAA-DE38-4149-B0D0-9CFA75BC1B52}"/>
              </a:ext>
            </a:extLst>
          </p:cNvPr>
          <p:cNvSpPr/>
          <p:nvPr/>
        </p:nvSpPr>
        <p:spPr>
          <a:xfrm>
            <a:off x="6457655" y="3191588"/>
            <a:ext cx="440001" cy="458202"/>
          </a:xfrm>
          <a:custGeom>
            <a:avLst/>
            <a:gdLst>
              <a:gd name="connsiteX0" fmla="*/ 427339 w 440001"/>
              <a:gd name="connsiteY0" fmla="*/ 240576 h 458202"/>
              <a:gd name="connsiteX1" fmla="*/ 427339 w 440001"/>
              <a:gd name="connsiteY1" fmla="*/ 240576 h 458202"/>
              <a:gd name="connsiteX2" fmla="*/ 427339 w 440001"/>
              <a:gd name="connsiteY2" fmla="*/ 205756 h 458202"/>
              <a:gd name="connsiteX3" fmla="*/ 221583 w 440001"/>
              <a:gd name="connsiteY3" fmla="*/ 0 h 458202"/>
              <a:gd name="connsiteX4" fmla="*/ 15827 w 440001"/>
              <a:gd name="connsiteY4" fmla="*/ 205756 h 458202"/>
              <a:gd name="connsiteX5" fmla="*/ 15827 w 440001"/>
              <a:gd name="connsiteY5" fmla="*/ 235828 h 458202"/>
              <a:gd name="connsiteX6" fmla="*/ 0 w 440001"/>
              <a:gd name="connsiteY6" fmla="*/ 278562 h 458202"/>
              <a:gd name="connsiteX7" fmla="*/ 57770 w 440001"/>
              <a:gd name="connsiteY7" fmla="*/ 345828 h 458202"/>
              <a:gd name="connsiteX8" fmla="*/ 176475 w 440001"/>
              <a:gd name="connsiteY8" fmla="*/ 428922 h 458202"/>
              <a:gd name="connsiteX9" fmla="*/ 216044 w 440001"/>
              <a:gd name="connsiteY9" fmla="*/ 458203 h 458202"/>
              <a:gd name="connsiteX10" fmla="*/ 257195 w 440001"/>
              <a:gd name="connsiteY10" fmla="*/ 417052 h 458202"/>
              <a:gd name="connsiteX11" fmla="*/ 216044 w 440001"/>
              <a:gd name="connsiteY11" fmla="*/ 375900 h 458202"/>
              <a:gd name="connsiteX12" fmla="*/ 177266 w 440001"/>
              <a:gd name="connsiteY12" fmla="*/ 404390 h 458202"/>
              <a:gd name="connsiteX13" fmla="*/ 89425 w 440001"/>
              <a:gd name="connsiteY13" fmla="*/ 347411 h 458202"/>
              <a:gd name="connsiteX14" fmla="*/ 92590 w 440001"/>
              <a:gd name="connsiteY14" fmla="*/ 347411 h 458202"/>
              <a:gd name="connsiteX15" fmla="*/ 92590 w 440001"/>
              <a:gd name="connsiteY15" fmla="*/ 347411 h 458202"/>
              <a:gd name="connsiteX16" fmla="*/ 100504 w 440001"/>
              <a:gd name="connsiteY16" fmla="*/ 344246 h 458202"/>
              <a:gd name="connsiteX17" fmla="*/ 104461 w 440001"/>
              <a:gd name="connsiteY17" fmla="*/ 335540 h 458202"/>
              <a:gd name="connsiteX18" fmla="*/ 104461 w 440001"/>
              <a:gd name="connsiteY18" fmla="*/ 222375 h 458202"/>
              <a:gd name="connsiteX19" fmla="*/ 92590 w 440001"/>
              <a:gd name="connsiteY19" fmla="*/ 210504 h 458202"/>
              <a:gd name="connsiteX20" fmla="*/ 68849 w 440001"/>
              <a:gd name="connsiteY20" fmla="*/ 210504 h 458202"/>
              <a:gd name="connsiteX21" fmla="*/ 40360 w 440001"/>
              <a:gd name="connsiteY21" fmla="*/ 216835 h 458202"/>
              <a:gd name="connsiteX22" fmla="*/ 40360 w 440001"/>
              <a:gd name="connsiteY22" fmla="*/ 204965 h 458202"/>
              <a:gd name="connsiteX23" fmla="*/ 222375 w 440001"/>
              <a:gd name="connsiteY23" fmla="*/ 22950 h 458202"/>
              <a:gd name="connsiteX24" fmla="*/ 404389 w 440001"/>
              <a:gd name="connsiteY24" fmla="*/ 204965 h 458202"/>
              <a:gd name="connsiteX25" fmla="*/ 404389 w 440001"/>
              <a:gd name="connsiteY25" fmla="*/ 218418 h 458202"/>
              <a:gd name="connsiteX26" fmla="*/ 372735 w 440001"/>
              <a:gd name="connsiteY26" fmla="*/ 210504 h 458202"/>
              <a:gd name="connsiteX27" fmla="*/ 348994 w 440001"/>
              <a:gd name="connsiteY27" fmla="*/ 209713 h 458202"/>
              <a:gd name="connsiteX28" fmla="*/ 340289 w 440001"/>
              <a:gd name="connsiteY28" fmla="*/ 212878 h 458202"/>
              <a:gd name="connsiteX29" fmla="*/ 336332 w 440001"/>
              <a:gd name="connsiteY29" fmla="*/ 221583 h 458202"/>
              <a:gd name="connsiteX30" fmla="*/ 336332 w 440001"/>
              <a:gd name="connsiteY30" fmla="*/ 336332 h 458202"/>
              <a:gd name="connsiteX31" fmla="*/ 348202 w 440001"/>
              <a:gd name="connsiteY31" fmla="*/ 348202 h 458202"/>
              <a:gd name="connsiteX32" fmla="*/ 371943 w 440001"/>
              <a:gd name="connsiteY32" fmla="*/ 348202 h 458202"/>
              <a:gd name="connsiteX33" fmla="*/ 440001 w 440001"/>
              <a:gd name="connsiteY33" fmla="*/ 280145 h 458202"/>
              <a:gd name="connsiteX34" fmla="*/ 427339 w 440001"/>
              <a:gd name="connsiteY34" fmla="*/ 240576 h 458202"/>
              <a:gd name="connsiteX35" fmla="*/ 216044 w 440001"/>
              <a:gd name="connsiteY35" fmla="*/ 400433 h 458202"/>
              <a:gd name="connsiteX36" fmla="*/ 233454 w 440001"/>
              <a:gd name="connsiteY36" fmla="*/ 417843 h 458202"/>
              <a:gd name="connsiteX37" fmla="*/ 216044 w 440001"/>
              <a:gd name="connsiteY37" fmla="*/ 435253 h 458202"/>
              <a:gd name="connsiteX38" fmla="*/ 198633 w 440001"/>
              <a:gd name="connsiteY38" fmla="*/ 417843 h 458202"/>
              <a:gd name="connsiteX39" fmla="*/ 216044 w 440001"/>
              <a:gd name="connsiteY39" fmla="*/ 400433 h 458202"/>
              <a:gd name="connsiteX40" fmla="*/ 80720 w 440001"/>
              <a:gd name="connsiteY40" fmla="*/ 235037 h 458202"/>
              <a:gd name="connsiteX41" fmla="*/ 80720 w 440001"/>
              <a:gd name="connsiteY41" fmla="*/ 323670 h 458202"/>
              <a:gd name="connsiteX42" fmla="*/ 68849 w 440001"/>
              <a:gd name="connsiteY42" fmla="*/ 323670 h 458202"/>
              <a:gd name="connsiteX43" fmla="*/ 68849 w 440001"/>
              <a:gd name="connsiteY43" fmla="*/ 323670 h 458202"/>
              <a:gd name="connsiteX44" fmla="*/ 24532 w 440001"/>
              <a:gd name="connsiteY44" fmla="*/ 279353 h 458202"/>
              <a:gd name="connsiteX45" fmla="*/ 68849 w 440001"/>
              <a:gd name="connsiteY45" fmla="*/ 235037 h 458202"/>
              <a:gd name="connsiteX46" fmla="*/ 80720 w 440001"/>
              <a:gd name="connsiteY46" fmla="*/ 235037 h 458202"/>
              <a:gd name="connsiteX47" fmla="*/ 371943 w 440001"/>
              <a:gd name="connsiteY47" fmla="*/ 324461 h 458202"/>
              <a:gd name="connsiteX48" fmla="*/ 360073 w 440001"/>
              <a:gd name="connsiteY48" fmla="*/ 324461 h 458202"/>
              <a:gd name="connsiteX49" fmla="*/ 360073 w 440001"/>
              <a:gd name="connsiteY49" fmla="*/ 235828 h 458202"/>
              <a:gd name="connsiteX50" fmla="*/ 371943 w 440001"/>
              <a:gd name="connsiteY50" fmla="*/ 235828 h 458202"/>
              <a:gd name="connsiteX51" fmla="*/ 371943 w 440001"/>
              <a:gd name="connsiteY51" fmla="*/ 235828 h 458202"/>
              <a:gd name="connsiteX52" fmla="*/ 416260 w 440001"/>
              <a:gd name="connsiteY52" fmla="*/ 280145 h 458202"/>
              <a:gd name="connsiteX53" fmla="*/ 371943 w 440001"/>
              <a:gd name="connsiteY53" fmla="*/ 324461 h 458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40001" h="458202">
                <a:moveTo>
                  <a:pt x="427339" y="240576"/>
                </a:moveTo>
                <a:cubicBezTo>
                  <a:pt x="427339" y="240576"/>
                  <a:pt x="427339" y="240576"/>
                  <a:pt x="427339" y="240576"/>
                </a:cubicBezTo>
                <a:lnTo>
                  <a:pt x="427339" y="205756"/>
                </a:lnTo>
                <a:cubicBezTo>
                  <a:pt x="427339" y="92590"/>
                  <a:pt x="335540" y="0"/>
                  <a:pt x="221583" y="0"/>
                </a:cubicBezTo>
                <a:cubicBezTo>
                  <a:pt x="107626" y="0"/>
                  <a:pt x="15827" y="91799"/>
                  <a:pt x="15827" y="205756"/>
                </a:cubicBezTo>
                <a:lnTo>
                  <a:pt x="15827" y="235828"/>
                </a:lnTo>
                <a:cubicBezTo>
                  <a:pt x="6331" y="247698"/>
                  <a:pt x="0" y="262735"/>
                  <a:pt x="0" y="278562"/>
                </a:cubicBezTo>
                <a:cubicBezTo>
                  <a:pt x="0" y="312591"/>
                  <a:pt x="25324" y="340289"/>
                  <a:pt x="57770" y="345828"/>
                </a:cubicBezTo>
                <a:cubicBezTo>
                  <a:pt x="64892" y="356116"/>
                  <a:pt x="103669" y="413095"/>
                  <a:pt x="176475" y="428922"/>
                </a:cubicBezTo>
                <a:cubicBezTo>
                  <a:pt x="181223" y="445541"/>
                  <a:pt x="197051" y="458203"/>
                  <a:pt x="216044" y="458203"/>
                </a:cubicBezTo>
                <a:cubicBezTo>
                  <a:pt x="238994" y="458203"/>
                  <a:pt x="257195" y="440001"/>
                  <a:pt x="257195" y="417052"/>
                </a:cubicBezTo>
                <a:cubicBezTo>
                  <a:pt x="257195" y="394102"/>
                  <a:pt x="238994" y="375900"/>
                  <a:pt x="216044" y="375900"/>
                </a:cubicBezTo>
                <a:cubicBezTo>
                  <a:pt x="197842" y="375900"/>
                  <a:pt x="182806" y="387771"/>
                  <a:pt x="177266" y="404390"/>
                </a:cubicBezTo>
                <a:cubicBezTo>
                  <a:pt x="133741" y="393311"/>
                  <a:pt x="103669" y="364821"/>
                  <a:pt x="89425" y="347411"/>
                </a:cubicBezTo>
                <a:lnTo>
                  <a:pt x="92590" y="347411"/>
                </a:lnTo>
                <a:cubicBezTo>
                  <a:pt x="92590" y="347411"/>
                  <a:pt x="92590" y="347411"/>
                  <a:pt x="92590" y="347411"/>
                </a:cubicBezTo>
                <a:cubicBezTo>
                  <a:pt x="95755" y="347411"/>
                  <a:pt x="98921" y="345828"/>
                  <a:pt x="100504" y="344246"/>
                </a:cubicBezTo>
                <a:cubicBezTo>
                  <a:pt x="102878" y="341872"/>
                  <a:pt x="104461" y="338706"/>
                  <a:pt x="104461" y="335540"/>
                </a:cubicBezTo>
                <a:lnTo>
                  <a:pt x="104461" y="222375"/>
                </a:lnTo>
                <a:cubicBezTo>
                  <a:pt x="104461" y="216044"/>
                  <a:pt x="98921" y="210504"/>
                  <a:pt x="92590" y="210504"/>
                </a:cubicBezTo>
                <a:lnTo>
                  <a:pt x="68849" y="210504"/>
                </a:lnTo>
                <a:cubicBezTo>
                  <a:pt x="58561" y="210504"/>
                  <a:pt x="49065" y="212878"/>
                  <a:pt x="40360" y="216835"/>
                </a:cubicBezTo>
                <a:lnTo>
                  <a:pt x="40360" y="204965"/>
                </a:lnTo>
                <a:cubicBezTo>
                  <a:pt x="40360" y="104461"/>
                  <a:pt x="121871" y="22950"/>
                  <a:pt x="222375" y="22950"/>
                </a:cubicBezTo>
                <a:cubicBezTo>
                  <a:pt x="322879" y="22950"/>
                  <a:pt x="404389" y="104461"/>
                  <a:pt x="404389" y="204965"/>
                </a:cubicBezTo>
                <a:lnTo>
                  <a:pt x="404389" y="218418"/>
                </a:lnTo>
                <a:cubicBezTo>
                  <a:pt x="394893" y="213670"/>
                  <a:pt x="384605" y="210504"/>
                  <a:pt x="372735" y="210504"/>
                </a:cubicBezTo>
                <a:lnTo>
                  <a:pt x="348994" y="209713"/>
                </a:lnTo>
                <a:cubicBezTo>
                  <a:pt x="345828" y="209713"/>
                  <a:pt x="342663" y="210504"/>
                  <a:pt x="340289" y="212878"/>
                </a:cubicBezTo>
                <a:cubicBezTo>
                  <a:pt x="337915" y="215252"/>
                  <a:pt x="336332" y="218418"/>
                  <a:pt x="336332" y="221583"/>
                </a:cubicBezTo>
                <a:lnTo>
                  <a:pt x="336332" y="336332"/>
                </a:lnTo>
                <a:cubicBezTo>
                  <a:pt x="336332" y="342663"/>
                  <a:pt x="341872" y="348202"/>
                  <a:pt x="348202" y="348202"/>
                </a:cubicBezTo>
                <a:lnTo>
                  <a:pt x="371943" y="348202"/>
                </a:lnTo>
                <a:cubicBezTo>
                  <a:pt x="409138" y="348202"/>
                  <a:pt x="440001" y="317339"/>
                  <a:pt x="440001" y="280145"/>
                </a:cubicBezTo>
                <a:cubicBezTo>
                  <a:pt x="440001" y="265109"/>
                  <a:pt x="435253" y="251655"/>
                  <a:pt x="427339" y="240576"/>
                </a:cubicBezTo>
                <a:close/>
                <a:moveTo>
                  <a:pt x="216044" y="400433"/>
                </a:moveTo>
                <a:cubicBezTo>
                  <a:pt x="225540" y="400433"/>
                  <a:pt x="233454" y="408346"/>
                  <a:pt x="233454" y="417843"/>
                </a:cubicBezTo>
                <a:cubicBezTo>
                  <a:pt x="233454" y="427339"/>
                  <a:pt x="225540" y="435253"/>
                  <a:pt x="216044" y="435253"/>
                </a:cubicBezTo>
                <a:cubicBezTo>
                  <a:pt x="206547" y="435253"/>
                  <a:pt x="198633" y="427339"/>
                  <a:pt x="198633" y="417843"/>
                </a:cubicBezTo>
                <a:cubicBezTo>
                  <a:pt x="199425" y="408346"/>
                  <a:pt x="206547" y="400433"/>
                  <a:pt x="216044" y="400433"/>
                </a:cubicBezTo>
                <a:close/>
                <a:moveTo>
                  <a:pt x="80720" y="235037"/>
                </a:moveTo>
                <a:lnTo>
                  <a:pt x="80720" y="323670"/>
                </a:lnTo>
                <a:lnTo>
                  <a:pt x="68849" y="323670"/>
                </a:lnTo>
                <a:cubicBezTo>
                  <a:pt x="68849" y="323670"/>
                  <a:pt x="68849" y="323670"/>
                  <a:pt x="68849" y="323670"/>
                </a:cubicBezTo>
                <a:cubicBezTo>
                  <a:pt x="44316" y="323670"/>
                  <a:pt x="24532" y="303886"/>
                  <a:pt x="24532" y="279353"/>
                </a:cubicBezTo>
                <a:cubicBezTo>
                  <a:pt x="24532" y="254821"/>
                  <a:pt x="44316" y="235037"/>
                  <a:pt x="68849" y="235037"/>
                </a:cubicBezTo>
                <a:lnTo>
                  <a:pt x="80720" y="235037"/>
                </a:lnTo>
                <a:close/>
                <a:moveTo>
                  <a:pt x="371943" y="324461"/>
                </a:moveTo>
                <a:lnTo>
                  <a:pt x="360073" y="324461"/>
                </a:lnTo>
                <a:lnTo>
                  <a:pt x="360073" y="235828"/>
                </a:lnTo>
                <a:lnTo>
                  <a:pt x="371943" y="235828"/>
                </a:lnTo>
                <a:cubicBezTo>
                  <a:pt x="371943" y="235828"/>
                  <a:pt x="371943" y="235828"/>
                  <a:pt x="371943" y="235828"/>
                </a:cubicBezTo>
                <a:cubicBezTo>
                  <a:pt x="396476" y="235828"/>
                  <a:pt x="416260" y="255612"/>
                  <a:pt x="416260" y="280145"/>
                </a:cubicBezTo>
                <a:cubicBezTo>
                  <a:pt x="416260" y="304677"/>
                  <a:pt x="396476" y="324461"/>
                  <a:pt x="371943" y="324461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0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7610680" y="3196336"/>
            <a:ext cx="450090" cy="450288"/>
            <a:chOff x="7610680" y="3196336"/>
            <a:chExt cx="450090" cy="450288"/>
          </a:xfrm>
          <a:solidFill>
            <a:srgbClr val="000000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C8B7A9BE-4D06-45E7-9100-C4EB0240FB91}"/>
                </a:ext>
              </a:extLst>
            </p:cNvPr>
            <p:cNvSpPr/>
            <p:nvPr/>
          </p:nvSpPr>
          <p:spPr>
            <a:xfrm>
              <a:off x="7610680" y="3196336"/>
              <a:ext cx="450090" cy="450288"/>
            </a:xfrm>
            <a:custGeom>
              <a:avLst/>
              <a:gdLst>
                <a:gd name="connsiteX0" fmla="*/ 80719 w 450090"/>
                <a:gd name="connsiteY0" fmla="*/ 450289 h 450288"/>
                <a:gd name="connsiteX1" fmla="*/ 80719 w 450090"/>
                <a:gd name="connsiteY1" fmla="*/ 450289 h 450288"/>
                <a:gd name="connsiteX2" fmla="*/ 14245 w 450090"/>
                <a:gd name="connsiteY2" fmla="*/ 447124 h 450288"/>
                <a:gd name="connsiteX3" fmla="*/ 3165 w 450090"/>
                <a:gd name="connsiteY3" fmla="*/ 436044 h 450288"/>
                <a:gd name="connsiteX4" fmla="*/ 0 w 450090"/>
                <a:gd name="connsiteY4" fmla="*/ 370361 h 450288"/>
                <a:gd name="connsiteX5" fmla="*/ 3165 w 450090"/>
                <a:gd name="connsiteY5" fmla="*/ 361656 h 450288"/>
                <a:gd name="connsiteX6" fmla="*/ 178058 w 450090"/>
                <a:gd name="connsiteY6" fmla="*/ 186763 h 450288"/>
                <a:gd name="connsiteX7" fmla="*/ 211295 w 450090"/>
                <a:gd name="connsiteY7" fmla="*/ 41151 h 450288"/>
                <a:gd name="connsiteX8" fmla="*/ 310216 w 450090"/>
                <a:gd name="connsiteY8" fmla="*/ 0 h 450288"/>
                <a:gd name="connsiteX9" fmla="*/ 409137 w 450090"/>
                <a:gd name="connsiteY9" fmla="*/ 41151 h 450288"/>
                <a:gd name="connsiteX10" fmla="*/ 409137 w 450090"/>
                <a:gd name="connsiteY10" fmla="*/ 239785 h 450288"/>
                <a:gd name="connsiteX11" fmla="*/ 263526 w 450090"/>
                <a:gd name="connsiteY11" fmla="*/ 273022 h 450288"/>
                <a:gd name="connsiteX12" fmla="*/ 216044 w 450090"/>
                <a:gd name="connsiteY12" fmla="*/ 320504 h 450288"/>
                <a:gd name="connsiteX13" fmla="*/ 209713 w 450090"/>
                <a:gd name="connsiteY13" fmla="*/ 323670 h 450288"/>
                <a:gd name="connsiteX14" fmla="*/ 185972 w 450090"/>
                <a:gd name="connsiteY14" fmla="*/ 328418 h 450288"/>
                <a:gd name="connsiteX15" fmla="*/ 181223 w 450090"/>
                <a:gd name="connsiteY15" fmla="*/ 352159 h 450288"/>
                <a:gd name="connsiteX16" fmla="*/ 170936 w 450090"/>
                <a:gd name="connsiteY16" fmla="*/ 361656 h 450288"/>
                <a:gd name="connsiteX17" fmla="*/ 152734 w 450090"/>
                <a:gd name="connsiteY17" fmla="*/ 363238 h 450288"/>
                <a:gd name="connsiteX18" fmla="*/ 148777 w 450090"/>
                <a:gd name="connsiteY18" fmla="*/ 384605 h 450288"/>
                <a:gd name="connsiteX19" fmla="*/ 140072 w 450090"/>
                <a:gd name="connsiteY19" fmla="*/ 394102 h 450288"/>
                <a:gd name="connsiteX20" fmla="*/ 115540 w 450090"/>
                <a:gd name="connsiteY20" fmla="*/ 399641 h 450288"/>
                <a:gd name="connsiteX21" fmla="*/ 110000 w 450090"/>
                <a:gd name="connsiteY21" fmla="*/ 424174 h 450288"/>
                <a:gd name="connsiteX22" fmla="*/ 106835 w 450090"/>
                <a:gd name="connsiteY22" fmla="*/ 429713 h 450288"/>
                <a:gd name="connsiteX23" fmla="*/ 88633 w 450090"/>
                <a:gd name="connsiteY23" fmla="*/ 447915 h 450288"/>
                <a:gd name="connsiteX24" fmla="*/ 80719 w 450090"/>
                <a:gd name="connsiteY24" fmla="*/ 450289 h 450288"/>
                <a:gd name="connsiteX25" fmla="*/ 26115 w 450090"/>
                <a:gd name="connsiteY25" fmla="*/ 424174 h 450288"/>
                <a:gd name="connsiteX26" fmla="*/ 75971 w 450090"/>
                <a:gd name="connsiteY26" fmla="*/ 426548 h 450288"/>
                <a:gd name="connsiteX27" fmla="*/ 87842 w 450090"/>
                <a:gd name="connsiteY27" fmla="*/ 414677 h 450288"/>
                <a:gd name="connsiteX28" fmla="*/ 94173 w 450090"/>
                <a:gd name="connsiteY28" fmla="*/ 386188 h 450288"/>
                <a:gd name="connsiteX29" fmla="*/ 102878 w 450090"/>
                <a:gd name="connsiteY29" fmla="*/ 377483 h 450288"/>
                <a:gd name="connsiteX30" fmla="*/ 127410 w 450090"/>
                <a:gd name="connsiteY30" fmla="*/ 371943 h 450288"/>
                <a:gd name="connsiteX31" fmla="*/ 131367 w 450090"/>
                <a:gd name="connsiteY31" fmla="*/ 349785 h 450288"/>
                <a:gd name="connsiteX32" fmla="*/ 141655 w 450090"/>
                <a:gd name="connsiteY32" fmla="*/ 340289 h 450288"/>
                <a:gd name="connsiteX33" fmla="*/ 159856 w 450090"/>
                <a:gd name="connsiteY33" fmla="*/ 338706 h 450288"/>
                <a:gd name="connsiteX34" fmla="*/ 164605 w 450090"/>
                <a:gd name="connsiteY34" fmla="*/ 316548 h 450288"/>
                <a:gd name="connsiteX35" fmla="*/ 174101 w 450090"/>
                <a:gd name="connsiteY35" fmla="*/ 307051 h 450288"/>
                <a:gd name="connsiteX36" fmla="*/ 201799 w 450090"/>
                <a:gd name="connsiteY36" fmla="*/ 301512 h 450288"/>
                <a:gd name="connsiteX37" fmla="*/ 251655 w 450090"/>
                <a:gd name="connsiteY37" fmla="*/ 251655 h 450288"/>
                <a:gd name="connsiteX38" fmla="*/ 264317 w 450090"/>
                <a:gd name="connsiteY38" fmla="*/ 249281 h 450288"/>
                <a:gd name="connsiteX39" fmla="*/ 391728 w 450090"/>
                <a:gd name="connsiteY39" fmla="*/ 223957 h 450288"/>
                <a:gd name="connsiteX40" fmla="*/ 391728 w 450090"/>
                <a:gd name="connsiteY40" fmla="*/ 59353 h 450288"/>
                <a:gd name="connsiteX41" fmla="*/ 309425 w 450090"/>
                <a:gd name="connsiteY41" fmla="*/ 25324 h 450288"/>
                <a:gd name="connsiteX42" fmla="*/ 227123 w 450090"/>
                <a:gd name="connsiteY42" fmla="*/ 59353 h 450288"/>
                <a:gd name="connsiteX43" fmla="*/ 201799 w 450090"/>
                <a:gd name="connsiteY43" fmla="*/ 186763 h 450288"/>
                <a:gd name="connsiteX44" fmla="*/ 199425 w 450090"/>
                <a:gd name="connsiteY44" fmla="*/ 199425 h 450288"/>
                <a:gd name="connsiteX45" fmla="*/ 22949 w 450090"/>
                <a:gd name="connsiteY45" fmla="*/ 375900 h 450288"/>
                <a:gd name="connsiteX46" fmla="*/ 26115 w 450090"/>
                <a:gd name="connsiteY46" fmla="*/ 424174 h 45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50090" h="450288">
                  <a:moveTo>
                    <a:pt x="80719" y="450289"/>
                  </a:moveTo>
                  <a:cubicBezTo>
                    <a:pt x="80719" y="450289"/>
                    <a:pt x="79928" y="450289"/>
                    <a:pt x="80719" y="450289"/>
                  </a:cubicBezTo>
                  <a:lnTo>
                    <a:pt x="14245" y="447124"/>
                  </a:lnTo>
                  <a:cubicBezTo>
                    <a:pt x="7914" y="447124"/>
                    <a:pt x="3165" y="441584"/>
                    <a:pt x="3165" y="436044"/>
                  </a:cubicBezTo>
                  <a:lnTo>
                    <a:pt x="0" y="370361"/>
                  </a:lnTo>
                  <a:cubicBezTo>
                    <a:pt x="0" y="367195"/>
                    <a:pt x="791" y="364030"/>
                    <a:pt x="3165" y="361656"/>
                  </a:cubicBezTo>
                  <a:lnTo>
                    <a:pt x="178058" y="186763"/>
                  </a:lnTo>
                  <a:cubicBezTo>
                    <a:pt x="159856" y="136115"/>
                    <a:pt x="172518" y="79137"/>
                    <a:pt x="211295" y="41151"/>
                  </a:cubicBezTo>
                  <a:cubicBezTo>
                    <a:pt x="237411" y="15036"/>
                    <a:pt x="273022" y="0"/>
                    <a:pt x="310216" y="0"/>
                  </a:cubicBezTo>
                  <a:cubicBezTo>
                    <a:pt x="347411" y="0"/>
                    <a:pt x="383022" y="14245"/>
                    <a:pt x="409137" y="41151"/>
                  </a:cubicBezTo>
                  <a:cubicBezTo>
                    <a:pt x="463742" y="95756"/>
                    <a:pt x="463742" y="184389"/>
                    <a:pt x="409137" y="239785"/>
                  </a:cubicBezTo>
                  <a:cubicBezTo>
                    <a:pt x="370361" y="278562"/>
                    <a:pt x="314173" y="290432"/>
                    <a:pt x="263526" y="273022"/>
                  </a:cubicBezTo>
                  <a:lnTo>
                    <a:pt x="216044" y="320504"/>
                  </a:lnTo>
                  <a:cubicBezTo>
                    <a:pt x="214461" y="322087"/>
                    <a:pt x="212087" y="323670"/>
                    <a:pt x="209713" y="323670"/>
                  </a:cubicBezTo>
                  <a:lnTo>
                    <a:pt x="185972" y="328418"/>
                  </a:lnTo>
                  <a:lnTo>
                    <a:pt x="181223" y="352159"/>
                  </a:lnTo>
                  <a:cubicBezTo>
                    <a:pt x="180432" y="357699"/>
                    <a:pt x="175684" y="360864"/>
                    <a:pt x="170936" y="361656"/>
                  </a:cubicBezTo>
                  <a:lnTo>
                    <a:pt x="152734" y="363238"/>
                  </a:lnTo>
                  <a:lnTo>
                    <a:pt x="148777" y="384605"/>
                  </a:lnTo>
                  <a:cubicBezTo>
                    <a:pt x="147986" y="389353"/>
                    <a:pt x="144029" y="393310"/>
                    <a:pt x="140072" y="394102"/>
                  </a:cubicBezTo>
                  <a:lnTo>
                    <a:pt x="115540" y="399641"/>
                  </a:lnTo>
                  <a:lnTo>
                    <a:pt x="110000" y="424174"/>
                  </a:lnTo>
                  <a:cubicBezTo>
                    <a:pt x="109209" y="426548"/>
                    <a:pt x="108417" y="428131"/>
                    <a:pt x="106835" y="429713"/>
                  </a:cubicBezTo>
                  <a:lnTo>
                    <a:pt x="88633" y="447915"/>
                  </a:lnTo>
                  <a:cubicBezTo>
                    <a:pt x="87051" y="449498"/>
                    <a:pt x="83885" y="450289"/>
                    <a:pt x="80719" y="450289"/>
                  </a:cubicBezTo>
                  <a:close/>
                  <a:moveTo>
                    <a:pt x="26115" y="424174"/>
                  </a:moveTo>
                  <a:lnTo>
                    <a:pt x="75971" y="426548"/>
                  </a:lnTo>
                  <a:lnTo>
                    <a:pt x="87842" y="414677"/>
                  </a:lnTo>
                  <a:lnTo>
                    <a:pt x="94173" y="386188"/>
                  </a:lnTo>
                  <a:cubicBezTo>
                    <a:pt x="94964" y="381440"/>
                    <a:pt x="98921" y="378274"/>
                    <a:pt x="102878" y="377483"/>
                  </a:cubicBezTo>
                  <a:lnTo>
                    <a:pt x="127410" y="371943"/>
                  </a:lnTo>
                  <a:lnTo>
                    <a:pt x="131367" y="349785"/>
                  </a:lnTo>
                  <a:cubicBezTo>
                    <a:pt x="132158" y="344246"/>
                    <a:pt x="136907" y="340289"/>
                    <a:pt x="141655" y="340289"/>
                  </a:cubicBezTo>
                  <a:lnTo>
                    <a:pt x="159856" y="338706"/>
                  </a:lnTo>
                  <a:lnTo>
                    <a:pt x="164605" y="316548"/>
                  </a:lnTo>
                  <a:cubicBezTo>
                    <a:pt x="165396" y="311799"/>
                    <a:pt x="169353" y="307843"/>
                    <a:pt x="174101" y="307051"/>
                  </a:cubicBezTo>
                  <a:lnTo>
                    <a:pt x="201799" y="301512"/>
                  </a:lnTo>
                  <a:lnTo>
                    <a:pt x="251655" y="251655"/>
                  </a:lnTo>
                  <a:cubicBezTo>
                    <a:pt x="254820" y="248490"/>
                    <a:pt x="260360" y="246907"/>
                    <a:pt x="264317" y="249281"/>
                  </a:cubicBezTo>
                  <a:cubicBezTo>
                    <a:pt x="307842" y="267483"/>
                    <a:pt x="357698" y="257986"/>
                    <a:pt x="391728" y="223957"/>
                  </a:cubicBezTo>
                  <a:cubicBezTo>
                    <a:pt x="436835" y="178849"/>
                    <a:pt x="436835" y="104461"/>
                    <a:pt x="391728" y="59353"/>
                  </a:cubicBezTo>
                  <a:cubicBezTo>
                    <a:pt x="369569" y="37194"/>
                    <a:pt x="340289" y="25324"/>
                    <a:pt x="309425" y="25324"/>
                  </a:cubicBezTo>
                  <a:cubicBezTo>
                    <a:pt x="278562" y="25324"/>
                    <a:pt x="249281" y="37194"/>
                    <a:pt x="227123" y="59353"/>
                  </a:cubicBezTo>
                  <a:cubicBezTo>
                    <a:pt x="193885" y="92590"/>
                    <a:pt x="183597" y="143238"/>
                    <a:pt x="201799" y="186763"/>
                  </a:cubicBezTo>
                  <a:cubicBezTo>
                    <a:pt x="203381" y="191511"/>
                    <a:pt x="202590" y="196259"/>
                    <a:pt x="199425" y="199425"/>
                  </a:cubicBezTo>
                  <a:lnTo>
                    <a:pt x="22949" y="375900"/>
                  </a:lnTo>
                  <a:lnTo>
                    <a:pt x="26115" y="424174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FE7F3093-8157-4D13-96E2-9D73F7184530}"/>
                </a:ext>
              </a:extLst>
            </p:cNvPr>
            <p:cNvSpPr/>
            <p:nvPr/>
          </p:nvSpPr>
          <p:spPr>
            <a:xfrm>
              <a:off x="7899332" y="3264394"/>
              <a:ext cx="93777" cy="93381"/>
            </a:xfrm>
            <a:custGeom>
              <a:avLst/>
              <a:gdLst>
                <a:gd name="connsiteX0" fmla="*/ 46889 w 93777"/>
                <a:gd name="connsiteY0" fmla="*/ 93381 h 93381"/>
                <a:gd name="connsiteX1" fmla="*/ 13651 w 93777"/>
                <a:gd name="connsiteY1" fmla="*/ 79928 h 93381"/>
                <a:gd name="connsiteX2" fmla="*/ 13651 w 93777"/>
                <a:gd name="connsiteY2" fmla="*/ 13453 h 93381"/>
                <a:gd name="connsiteX3" fmla="*/ 46889 w 93777"/>
                <a:gd name="connsiteY3" fmla="*/ 0 h 93381"/>
                <a:gd name="connsiteX4" fmla="*/ 80126 w 93777"/>
                <a:gd name="connsiteY4" fmla="*/ 13453 h 93381"/>
                <a:gd name="connsiteX5" fmla="*/ 80126 w 93777"/>
                <a:gd name="connsiteY5" fmla="*/ 79928 h 93381"/>
                <a:gd name="connsiteX6" fmla="*/ 80126 w 93777"/>
                <a:gd name="connsiteY6" fmla="*/ 79928 h 93381"/>
                <a:gd name="connsiteX7" fmla="*/ 46889 w 93777"/>
                <a:gd name="connsiteY7" fmla="*/ 93381 h 93381"/>
                <a:gd name="connsiteX8" fmla="*/ 71421 w 93777"/>
                <a:gd name="connsiteY8" fmla="*/ 71223 h 93381"/>
                <a:gd name="connsiteX9" fmla="*/ 71421 w 93777"/>
                <a:gd name="connsiteY9" fmla="*/ 71223 h 93381"/>
                <a:gd name="connsiteX10" fmla="*/ 71421 w 93777"/>
                <a:gd name="connsiteY10" fmla="*/ 71223 h 93381"/>
                <a:gd name="connsiteX11" fmla="*/ 46889 w 93777"/>
                <a:gd name="connsiteY11" fmla="*/ 23741 h 93381"/>
                <a:gd name="connsiteX12" fmla="*/ 30270 w 93777"/>
                <a:gd name="connsiteY12" fmla="*/ 30863 h 93381"/>
                <a:gd name="connsiteX13" fmla="*/ 30270 w 93777"/>
                <a:gd name="connsiteY13" fmla="*/ 63310 h 93381"/>
                <a:gd name="connsiteX14" fmla="*/ 62716 w 93777"/>
                <a:gd name="connsiteY14" fmla="*/ 63310 h 93381"/>
                <a:gd name="connsiteX15" fmla="*/ 62716 w 93777"/>
                <a:gd name="connsiteY15" fmla="*/ 30863 h 93381"/>
                <a:gd name="connsiteX16" fmla="*/ 46889 w 93777"/>
                <a:gd name="connsiteY16" fmla="*/ 23741 h 9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3777" h="93381">
                  <a:moveTo>
                    <a:pt x="46889" y="93381"/>
                  </a:moveTo>
                  <a:cubicBezTo>
                    <a:pt x="34227" y="93381"/>
                    <a:pt x="22356" y="88633"/>
                    <a:pt x="13651" y="79928"/>
                  </a:cubicBezTo>
                  <a:cubicBezTo>
                    <a:pt x="-4550" y="61727"/>
                    <a:pt x="-4550" y="31655"/>
                    <a:pt x="13651" y="13453"/>
                  </a:cubicBezTo>
                  <a:cubicBezTo>
                    <a:pt x="22356" y="4748"/>
                    <a:pt x="34227" y="0"/>
                    <a:pt x="46889" y="0"/>
                  </a:cubicBezTo>
                  <a:cubicBezTo>
                    <a:pt x="59551" y="0"/>
                    <a:pt x="71421" y="4748"/>
                    <a:pt x="80126" y="13453"/>
                  </a:cubicBezTo>
                  <a:cubicBezTo>
                    <a:pt x="98328" y="31655"/>
                    <a:pt x="98328" y="61727"/>
                    <a:pt x="80126" y="79928"/>
                  </a:cubicBezTo>
                  <a:lnTo>
                    <a:pt x="80126" y="79928"/>
                  </a:lnTo>
                  <a:cubicBezTo>
                    <a:pt x="71421" y="88633"/>
                    <a:pt x="59551" y="93381"/>
                    <a:pt x="46889" y="93381"/>
                  </a:cubicBezTo>
                  <a:close/>
                  <a:moveTo>
                    <a:pt x="71421" y="71223"/>
                  </a:moveTo>
                  <a:lnTo>
                    <a:pt x="71421" y="71223"/>
                  </a:lnTo>
                  <a:lnTo>
                    <a:pt x="71421" y="71223"/>
                  </a:lnTo>
                  <a:close/>
                  <a:moveTo>
                    <a:pt x="46889" y="23741"/>
                  </a:moveTo>
                  <a:cubicBezTo>
                    <a:pt x="40558" y="23741"/>
                    <a:pt x="35018" y="26115"/>
                    <a:pt x="30270" y="30863"/>
                  </a:cubicBezTo>
                  <a:cubicBezTo>
                    <a:pt x="21565" y="39568"/>
                    <a:pt x="21565" y="54604"/>
                    <a:pt x="30270" y="63310"/>
                  </a:cubicBezTo>
                  <a:cubicBezTo>
                    <a:pt x="38975" y="72014"/>
                    <a:pt x="54011" y="72014"/>
                    <a:pt x="62716" y="63310"/>
                  </a:cubicBezTo>
                  <a:cubicBezTo>
                    <a:pt x="71421" y="54604"/>
                    <a:pt x="71421" y="39568"/>
                    <a:pt x="62716" y="30863"/>
                  </a:cubicBezTo>
                  <a:cubicBezTo>
                    <a:pt x="58759" y="26115"/>
                    <a:pt x="53220" y="23741"/>
                    <a:pt x="46889" y="2374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3463716-8234-4564-BEC9-AD17F6EF0B1E}"/>
              </a:ext>
            </a:extLst>
          </p:cNvPr>
          <p:cNvSpPr/>
          <p:nvPr/>
        </p:nvSpPr>
        <p:spPr>
          <a:xfrm>
            <a:off x="8761485" y="3188577"/>
            <a:ext cx="465807" cy="465961"/>
          </a:xfrm>
          <a:custGeom>
            <a:avLst/>
            <a:gdLst>
              <a:gd name="connsiteX0" fmla="*/ 115386 w 465807"/>
              <a:gd name="connsiteY0" fmla="*/ 465962 h 465961"/>
              <a:gd name="connsiteX1" fmla="*/ 59990 w 465807"/>
              <a:gd name="connsiteY1" fmla="*/ 450135 h 465961"/>
              <a:gd name="connsiteX2" fmla="*/ 54450 w 465807"/>
              <a:gd name="connsiteY2" fmla="*/ 441430 h 465961"/>
              <a:gd name="connsiteX3" fmla="*/ 57615 w 465807"/>
              <a:gd name="connsiteY3" fmla="*/ 431933 h 465961"/>
              <a:gd name="connsiteX4" fmla="*/ 102724 w 465807"/>
              <a:gd name="connsiteY4" fmla="*/ 386825 h 465961"/>
              <a:gd name="connsiteX5" fmla="*/ 98767 w 465807"/>
              <a:gd name="connsiteY5" fmla="*/ 372581 h 465961"/>
              <a:gd name="connsiteX6" fmla="*/ 93227 w 465807"/>
              <a:gd name="connsiteY6" fmla="*/ 367041 h 465961"/>
              <a:gd name="connsiteX7" fmla="*/ 78983 w 465807"/>
              <a:gd name="connsiteY7" fmla="*/ 363084 h 465961"/>
              <a:gd name="connsiteX8" fmla="*/ 33874 w 465807"/>
              <a:gd name="connsiteY8" fmla="*/ 408192 h 465961"/>
              <a:gd name="connsiteX9" fmla="*/ 24378 w 465807"/>
              <a:gd name="connsiteY9" fmla="*/ 411358 h 465961"/>
              <a:gd name="connsiteX10" fmla="*/ 15673 w 465807"/>
              <a:gd name="connsiteY10" fmla="*/ 405818 h 465961"/>
              <a:gd name="connsiteX11" fmla="*/ 22004 w 465807"/>
              <a:gd name="connsiteY11" fmla="*/ 295026 h 465961"/>
              <a:gd name="connsiteX12" fmla="*/ 112220 w 465807"/>
              <a:gd name="connsiteY12" fmla="*/ 279199 h 465961"/>
              <a:gd name="connsiteX13" fmla="*/ 279199 w 465807"/>
              <a:gd name="connsiteY13" fmla="*/ 112220 h 465961"/>
              <a:gd name="connsiteX14" fmla="*/ 295026 w 465807"/>
              <a:gd name="connsiteY14" fmla="*/ 22004 h 465961"/>
              <a:gd name="connsiteX15" fmla="*/ 405818 w 465807"/>
              <a:gd name="connsiteY15" fmla="*/ 15673 h 465961"/>
              <a:gd name="connsiteX16" fmla="*/ 411358 w 465807"/>
              <a:gd name="connsiteY16" fmla="*/ 24378 h 465961"/>
              <a:gd name="connsiteX17" fmla="*/ 408192 w 465807"/>
              <a:gd name="connsiteY17" fmla="*/ 33874 h 465961"/>
              <a:gd name="connsiteX18" fmla="*/ 363084 w 465807"/>
              <a:gd name="connsiteY18" fmla="*/ 78983 h 465961"/>
              <a:gd name="connsiteX19" fmla="*/ 367041 w 465807"/>
              <a:gd name="connsiteY19" fmla="*/ 93227 h 465961"/>
              <a:gd name="connsiteX20" fmla="*/ 372581 w 465807"/>
              <a:gd name="connsiteY20" fmla="*/ 98767 h 465961"/>
              <a:gd name="connsiteX21" fmla="*/ 386825 w 465807"/>
              <a:gd name="connsiteY21" fmla="*/ 102724 h 465961"/>
              <a:gd name="connsiteX22" fmla="*/ 431933 w 465807"/>
              <a:gd name="connsiteY22" fmla="*/ 57616 h 465961"/>
              <a:gd name="connsiteX23" fmla="*/ 441429 w 465807"/>
              <a:gd name="connsiteY23" fmla="*/ 54450 h 465961"/>
              <a:gd name="connsiteX24" fmla="*/ 450134 w 465807"/>
              <a:gd name="connsiteY24" fmla="*/ 59990 h 465961"/>
              <a:gd name="connsiteX25" fmla="*/ 443804 w 465807"/>
              <a:gd name="connsiteY25" fmla="*/ 170781 h 465961"/>
              <a:gd name="connsiteX26" fmla="*/ 353588 w 465807"/>
              <a:gd name="connsiteY26" fmla="*/ 186609 h 465961"/>
              <a:gd name="connsiteX27" fmla="*/ 186609 w 465807"/>
              <a:gd name="connsiteY27" fmla="*/ 353587 h 465961"/>
              <a:gd name="connsiteX28" fmla="*/ 170782 w 465807"/>
              <a:gd name="connsiteY28" fmla="*/ 443804 h 465961"/>
              <a:gd name="connsiteX29" fmla="*/ 115386 w 465807"/>
              <a:gd name="connsiteY29" fmla="*/ 465962 h 465961"/>
              <a:gd name="connsiteX30" fmla="*/ 86105 w 465807"/>
              <a:gd name="connsiteY30" fmla="*/ 435890 h 465961"/>
              <a:gd name="connsiteX31" fmla="*/ 153371 w 465807"/>
              <a:gd name="connsiteY31" fmla="*/ 426394 h 465961"/>
              <a:gd name="connsiteX32" fmla="*/ 160493 w 465807"/>
              <a:gd name="connsiteY32" fmla="*/ 355170 h 465961"/>
              <a:gd name="connsiteX33" fmla="*/ 162868 w 465807"/>
              <a:gd name="connsiteY33" fmla="*/ 341717 h 465961"/>
              <a:gd name="connsiteX34" fmla="*/ 340926 w 465807"/>
              <a:gd name="connsiteY34" fmla="*/ 163659 h 465961"/>
              <a:gd name="connsiteX35" fmla="*/ 354379 w 465807"/>
              <a:gd name="connsiteY35" fmla="*/ 161285 h 465961"/>
              <a:gd name="connsiteX36" fmla="*/ 425602 w 465807"/>
              <a:gd name="connsiteY36" fmla="*/ 154163 h 465961"/>
              <a:gd name="connsiteX37" fmla="*/ 435099 w 465807"/>
              <a:gd name="connsiteY37" fmla="*/ 86896 h 465961"/>
              <a:gd name="connsiteX38" fmla="*/ 401861 w 465807"/>
              <a:gd name="connsiteY38" fmla="*/ 120134 h 465961"/>
              <a:gd name="connsiteX39" fmla="*/ 353588 w 465807"/>
              <a:gd name="connsiteY39" fmla="*/ 116177 h 465961"/>
              <a:gd name="connsiteX40" fmla="*/ 348048 w 465807"/>
              <a:gd name="connsiteY40" fmla="*/ 110637 h 465961"/>
              <a:gd name="connsiteX41" fmla="*/ 344092 w 465807"/>
              <a:gd name="connsiteY41" fmla="*/ 62364 h 465961"/>
              <a:gd name="connsiteX42" fmla="*/ 377329 w 465807"/>
              <a:gd name="connsiteY42" fmla="*/ 29126 h 465961"/>
              <a:gd name="connsiteX43" fmla="*/ 310062 w 465807"/>
              <a:gd name="connsiteY43" fmla="*/ 38623 h 465961"/>
              <a:gd name="connsiteX44" fmla="*/ 302940 w 465807"/>
              <a:gd name="connsiteY44" fmla="*/ 109846 h 465961"/>
              <a:gd name="connsiteX45" fmla="*/ 300566 w 465807"/>
              <a:gd name="connsiteY45" fmla="*/ 123299 h 465961"/>
              <a:gd name="connsiteX46" fmla="*/ 122508 w 465807"/>
              <a:gd name="connsiteY46" fmla="*/ 301357 h 465961"/>
              <a:gd name="connsiteX47" fmla="*/ 109054 w 465807"/>
              <a:gd name="connsiteY47" fmla="*/ 303731 h 465961"/>
              <a:gd name="connsiteX48" fmla="*/ 37831 w 465807"/>
              <a:gd name="connsiteY48" fmla="*/ 310854 h 465961"/>
              <a:gd name="connsiteX49" fmla="*/ 28335 w 465807"/>
              <a:gd name="connsiteY49" fmla="*/ 378120 h 465961"/>
              <a:gd name="connsiteX50" fmla="*/ 61572 w 465807"/>
              <a:gd name="connsiteY50" fmla="*/ 344883 h 465961"/>
              <a:gd name="connsiteX51" fmla="*/ 109846 w 465807"/>
              <a:gd name="connsiteY51" fmla="*/ 348839 h 465961"/>
              <a:gd name="connsiteX52" fmla="*/ 115386 w 465807"/>
              <a:gd name="connsiteY52" fmla="*/ 354379 h 465961"/>
              <a:gd name="connsiteX53" fmla="*/ 119343 w 465807"/>
              <a:gd name="connsiteY53" fmla="*/ 402652 h 465961"/>
              <a:gd name="connsiteX54" fmla="*/ 86105 w 465807"/>
              <a:gd name="connsiteY54" fmla="*/ 435890 h 46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65807" h="465961">
                <a:moveTo>
                  <a:pt x="115386" y="465962"/>
                </a:moveTo>
                <a:cubicBezTo>
                  <a:pt x="97184" y="465962"/>
                  <a:pt x="78191" y="460422"/>
                  <a:pt x="59990" y="450135"/>
                </a:cubicBezTo>
                <a:cubicBezTo>
                  <a:pt x="56824" y="448552"/>
                  <a:pt x="54450" y="445386"/>
                  <a:pt x="54450" y="441430"/>
                </a:cubicBezTo>
                <a:cubicBezTo>
                  <a:pt x="54450" y="437473"/>
                  <a:pt x="55242" y="434307"/>
                  <a:pt x="57615" y="431933"/>
                </a:cubicBezTo>
                <a:lnTo>
                  <a:pt x="102724" y="386825"/>
                </a:lnTo>
                <a:cubicBezTo>
                  <a:pt x="105098" y="384451"/>
                  <a:pt x="104306" y="377329"/>
                  <a:pt x="98767" y="372581"/>
                </a:cubicBezTo>
                <a:lnTo>
                  <a:pt x="93227" y="367041"/>
                </a:lnTo>
                <a:cubicBezTo>
                  <a:pt x="88479" y="362293"/>
                  <a:pt x="81357" y="360710"/>
                  <a:pt x="78983" y="363084"/>
                </a:cubicBezTo>
                <a:lnTo>
                  <a:pt x="33874" y="408192"/>
                </a:lnTo>
                <a:cubicBezTo>
                  <a:pt x="31501" y="410566"/>
                  <a:pt x="27544" y="412149"/>
                  <a:pt x="24378" y="411358"/>
                </a:cubicBezTo>
                <a:cubicBezTo>
                  <a:pt x="20421" y="410566"/>
                  <a:pt x="17256" y="408983"/>
                  <a:pt x="15673" y="405818"/>
                </a:cubicBezTo>
                <a:cubicBezTo>
                  <a:pt x="-7276" y="366249"/>
                  <a:pt x="-4903" y="321933"/>
                  <a:pt x="22004" y="295026"/>
                </a:cubicBezTo>
                <a:cubicBezTo>
                  <a:pt x="44163" y="272868"/>
                  <a:pt x="78191" y="267328"/>
                  <a:pt x="112220" y="279199"/>
                </a:cubicBezTo>
                <a:lnTo>
                  <a:pt x="279199" y="112220"/>
                </a:lnTo>
                <a:cubicBezTo>
                  <a:pt x="266537" y="78191"/>
                  <a:pt x="272868" y="44162"/>
                  <a:pt x="295026" y="22004"/>
                </a:cubicBezTo>
                <a:cubicBezTo>
                  <a:pt x="321933" y="-4903"/>
                  <a:pt x="366249" y="-7277"/>
                  <a:pt x="405818" y="15673"/>
                </a:cubicBezTo>
                <a:cubicBezTo>
                  <a:pt x="408984" y="17256"/>
                  <a:pt x="411358" y="20421"/>
                  <a:pt x="411358" y="24378"/>
                </a:cubicBezTo>
                <a:cubicBezTo>
                  <a:pt x="411358" y="28335"/>
                  <a:pt x="410566" y="31500"/>
                  <a:pt x="408192" y="33874"/>
                </a:cubicBezTo>
                <a:lnTo>
                  <a:pt x="363084" y="78983"/>
                </a:lnTo>
                <a:cubicBezTo>
                  <a:pt x="360710" y="81357"/>
                  <a:pt x="361501" y="88479"/>
                  <a:pt x="367041" y="93227"/>
                </a:cubicBezTo>
                <a:lnTo>
                  <a:pt x="372581" y="98767"/>
                </a:lnTo>
                <a:cubicBezTo>
                  <a:pt x="377329" y="103515"/>
                  <a:pt x="384451" y="105098"/>
                  <a:pt x="386825" y="102724"/>
                </a:cubicBezTo>
                <a:lnTo>
                  <a:pt x="431933" y="57616"/>
                </a:lnTo>
                <a:cubicBezTo>
                  <a:pt x="434307" y="55242"/>
                  <a:pt x="438264" y="53659"/>
                  <a:pt x="441429" y="54450"/>
                </a:cubicBezTo>
                <a:cubicBezTo>
                  <a:pt x="445386" y="55242"/>
                  <a:pt x="448552" y="56824"/>
                  <a:pt x="450134" y="59990"/>
                </a:cubicBezTo>
                <a:cubicBezTo>
                  <a:pt x="473084" y="99558"/>
                  <a:pt x="470711" y="143875"/>
                  <a:pt x="443804" y="170781"/>
                </a:cubicBezTo>
                <a:cubicBezTo>
                  <a:pt x="421645" y="192940"/>
                  <a:pt x="387617" y="198479"/>
                  <a:pt x="353588" y="186609"/>
                </a:cubicBezTo>
                <a:lnTo>
                  <a:pt x="186609" y="353587"/>
                </a:lnTo>
                <a:cubicBezTo>
                  <a:pt x="199271" y="387617"/>
                  <a:pt x="192939" y="421645"/>
                  <a:pt x="170782" y="443804"/>
                </a:cubicBezTo>
                <a:cubicBezTo>
                  <a:pt x="156537" y="458048"/>
                  <a:pt x="136752" y="465962"/>
                  <a:pt x="115386" y="465962"/>
                </a:cubicBezTo>
                <a:close/>
                <a:moveTo>
                  <a:pt x="86105" y="435890"/>
                </a:moveTo>
                <a:cubicBezTo>
                  <a:pt x="111429" y="446178"/>
                  <a:pt x="137544" y="443012"/>
                  <a:pt x="153371" y="426394"/>
                </a:cubicBezTo>
                <a:cubicBezTo>
                  <a:pt x="169990" y="409775"/>
                  <a:pt x="173155" y="382077"/>
                  <a:pt x="160493" y="355170"/>
                </a:cubicBezTo>
                <a:cubicBezTo>
                  <a:pt x="158120" y="350422"/>
                  <a:pt x="159702" y="345674"/>
                  <a:pt x="162868" y="341717"/>
                </a:cubicBezTo>
                <a:lnTo>
                  <a:pt x="340926" y="163659"/>
                </a:lnTo>
                <a:cubicBezTo>
                  <a:pt x="344092" y="160493"/>
                  <a:pt x="349631" y="158911"/>
                  <a:pt x="354379" y="161285"/>
                </a:cubicBezTo>
                <a:cubicBezTo>
                  <a:pt x="382077" y="173155"/>
                  <a:pt x="408984" y="170781"/>
                  <a:pt x="425602" y="154163"/>
                </a:cubicBezTo>
                <a:cubicBezTo>
                  <a:pt x="441429" y="138335"/>
                  <a:pt x="444595" y="112220"/>
                  <a:pt x="435099" y="86896"/>
                </a:cubicBezTo>
                <a:lnTo>
                  <a:pt x="401861" y="120134"/>
                </a:lnTo>
                <a:cubicBezTo>
                  <a:pt x="389990" y="132796"/>
                  <a:pt x="367833" y="130422"/>
                  <a:pt x="353588" y="116177"/>
                </a:cubicBezTo>
                <a:lnTo>
                  <a:pt x="348048" y="110637"/>
                </a:lnTo>
                <a:cubicBezTo>
                  <a:pt x="333803" y="96393"/>
                  <a:pt x="332221" y="75026"/>
                  <a:pt x="344092" y="62364"/>
                </a:cubicBezTo>
                <a:lnTo>
                  <a:pt x="377329" y="29126"/>
                </a:lnTo>
                <a:cubicBezTo>
                  <a:pt x="352005" y="18838"/>
                  <a:pt x="325890" y="22004"/>
                  <a:pt x="310062" y="38623"/>
                </a:cubicBezTo>
                <a:cubicBezTo>
                  <a:pt x="293444" y="55242"/>
                  <a:pt x="290278" y="82939"/>
                  <a:pt x="302940" y="109846"/>
                </a:cubicBezTo>
                <a:cubicBezTo>
                  <a:pt x="305314" y="114594"/>
                  <a:pt x="303731" y="119342"/>
                  <a:pt x="300566" y="123299"/>
                </a:cubicBezTo>
                <a:lnTo>
                  <a:pt x="122508" y="301357"/>
                </a:lnTo>
                <a:cubicBezTo>
                  <a:pt x="119343" y="304523"/>
                  <a:pt x="113802" y="306105"/>
                  <a:pt x="109054" y="303731"/>
                </a:cubicBezTo>
                <a:cubicBezTo>
                  <a:pt x="81357" y="291861"/>
                  <a:pt x="54450" y="294235"/>
                  <a:pt x="37831" y="310854"/>
                </a:cubicBezTo>
                <a:cubicBezTo>
                  <a:pt x="22004" y="326681"/>
                  <a:pt x="18838" y="352796"/>
                  <a:pt x="28335" y="378120"/>
                </a:cubicBezTo>
                <a:lnTo>
                  <a:pt x="61572" y="344883"/>
                </a:lnTo>
                <a:cubicBezTo>
                  <a:pt x="73443" y="332221"/>
                  <a:pt x="95602" y="334595"/>
                  <a:pt x="109846" y="348839"/>
                </a:cubicBezTo>
                <a:lnTo>
                  <a:pt x="115386" y="354379"/>
                </a:lnTo>
                <a:cubicBezTo>
                  <a:pt x="129630" y="368624"/>
                  <a:pt x="131213" y="389991"/>
                  <a:pt x="119343" y="402652"/>
                </a:cubicBezTo>
                <a:lnTo>
                  <a:pt x="86105" y="435890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4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9909607" y="3179685"/>
            <a:ext cx="485900" cy="483558"/>
            <a:chOff x="9909607" y="3179685"/>
            <a:chExt cx="485900" cy="483558"/>
          </a:xfrm>
          <a:solidFill>
            <a:srgbClr val="000000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103CDB4-8650-4CCD-BE73-6F5DB99CFBA8}"/>
                </a:ext>
              </a:extLst>
            </p:cNvPr>
            <p:cNvSpPr/>
            <p:nvPr/>
          </p:nvSpPr>
          <p:spPr>
            <a:xfrm>
              <a:off x="9909607" y="3179685"/>
              <a:ext cx="485900" cy="483558"/>
            </a:xfrm>
            <a:custGeom>
              <a:avLst/>
              <a:gdLst>
                <a:gd name="connsiteX0" fmla="*/ 479569 w 485900"/>
                <a:gd name="connsiteY0" fmla="*/ 10320 h 483558"/>
                <a:gd name="connsiteX1" fmla="*/ 472447 w 485900"/>
                <a:gd name="connsiteY1" fmla="*/ 823 h 483558"/>
                <a:gd name="connsiteX2" fmla="*/ 460576 w 485900"/>
                <a:gd name="connsiteY2" fmla="*/ 2406 h 483558"/>
                <a:gd name="connsiteX3" fmla="*/ 347411 w 485900"/>
                <a:gd name="connsiteY3" fmla="*/ 40392 h 483558"/>
                <a:gd name="connsiteX4" fmla="*/ 242159 w 485900"/>
                <a:gd name="connsiteY4" fmla="*/ 7946 h 483558"/>
                <a:gd name="connsiteX5" fmla="*/ 136906 w 485900"/>
                <a:gd name="connsiteY5" fmla="*/ 40392 h 483558"/>
                <a:gd name="connsiteX6" fmla="*/ 23741 w 485900"/>
                <a:gd name="connsiteY6" fmla="*/ 2406 h 483558"/>
                <a:gd name="connsiteX7" fmla="*/ 11871 w 485900"/>
                <a:gd name="connsiteY7" fmla="*/ 823 h 483558"/>
                <a:gd name="connsiteX8" fmla="*/ 4748 w 485900"/>
                <a:gd name="connsiteY8" fmla="*/ 10320 h 483558"/>
                <a:gd name="connsiteX9" fmla="*/ 0 w 485900"/>
                <a:gd name="connsiteY9" fmla="*/ 79960 h 483558"/>
                <a:gd name="connsiteX10" fmla="*/ 237411 w 485900"/>
                <a:gd name="connsiteY10" fmla="*/ 481976 h 483558"/>
                <a:gd name="connsiteX11" fmla="*/ 242950 w 485900"/>
                <a:gd name="connsiteY11" fmla="*/ 483559 h 483558"/>
                <a:gd name="connsiteX12" fmla="*/ 248490 w 485900"/>
                <a:gd name="connsiteY12" fmla="*/ 481976 h 483558"/>
                <a:gd name="connsiteX13" fmla="*/ 485901 w 485900"/>
                <a:gd name="connsiteY13" fmla="*/ 79960 h 483558"/>
                <a:gd name="connsiteX14" fmla="*/ 479569 w 485900"/>
                <a:gd name="connsiteY14" fmla="*/ 10320 h 483558"/>
                <a:gd name="connsiteX15" fmla="*/ 242159 w 485900"/>
                <a:gd name="connsiteY15" fmla="*/ 458235 h 483558"/>
                <a:gd name="connsiteX16" fmla="*/ 23741 w 485900"/>
                <a:gd name="connsiteY16" fmla="*/ 79960 h 483558"/>
                <a:gd name="connsiteX17" fmla="*/ 26115 w 485900"/>
                <a:gd name="connsiteY17" fmla="*/ 32478 h 483558"/>
                <a:gd name="connsiteX18" fmla="*/ 136906 w 485900"/>
                <a:gd name="connsiteY18" fmla="*/ 64133 h 483558"/>
                <a:gd name="connsiteX19" fmla="*/ 242159 w 485900"/>
                <a:gd name="connsiteY19" fmla="*/ 36435 h 483558"/>
                <a:gd name="connsiteX20" fmla="*/ 347411 w 485900"/>
                <a:gd name="connsiteY20" fmla="*/ 64133 h 483558"/>
                <a:gd name="connsiteX21" fmla="*/ 458203 w 485900"/>
                <a:gd name="connsiteY21" fmla="*/ 32478 h 483558"/>
                <a:gd name="connsiteX22" fmla="*/ 460576 w 485900"/>
                <a:gd name="connsiteY22" fmla="*/ 79960 h 483558"/>
                <a:gd name="connsiteX23" fmla="*/ 242159 w 485900"/>
                <a:gd name="connsiteY23" fmla="*/ 458235 h 483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5900" h="483558">
                  <a:moveTo>
                    <a:pt x="479569" y="10320"/>
                  </a:moveTo>
                  <a:cubicBezTo>
                    <a:pt x="478778" y="6363"/>
                    <a:pt x="476404" y="2406"/>
                    <a:pt x="472447" y="823"/>
                  </a:cubicBezTo>
                  <a:cubicBezTo>
                    <a:pt x="468490" y="-759"/>
                    <a:pt x="464533" y="32"/>
                    <a:pt x="460576" y="2406"/>
                  </a:cubicBezTo>
                  <a:cubicBezTo>
                    <a:pt x="427339" y="26939"/>
                    <a:pt x="387771" y="40392"/>
                    <a:pt x="347411" y="40392"/>
                  </a:cubicBezTo>
                  <a:cubicBezTo>
                    <a:pt x="310216" y="40392"/>
                    <a:pt x="273814" y="29313"/>
                    <a:pt x="242159" y="7946"/>
                  </a:cubicBezTo>
                  <a:cubicBezTo>
                    <a:pt x="210504" y="29313"/>
                    <a:pt x="174101" y="40392"/>
                    <a:pt x="136906" y="40392"/>
                  </a:cubicBezTo>
                  <a:cubicBezTo>
                    <a:pt x="96547" y="40392"/>
                    <a:pt x="56978" y="26939"/>
                    <a:pt x="23741" y="2406"/>
                  </a:cubicBezTo>
                  <a:cubicBezTo>
                    <a:pt x="20575" y="32"/>
                    <a:pt x="15827" y="-759"/>
                    <a:pt x="11871" y="823"/>
                  </a:cubicBezTo>
                  <a:cubicBezTo>
                    <a:pt x="7914" y="2406"/>
                    <a:pt x="5539" y="5572"/>
                    <a:pt x="4748" y="10320"/>
                  </a:cubicBezTo>
                  <a:cubicBezTo>
                    <a:pt x="1582" y="33270"/>
                    <a:pt x="0" y="57011"/>
                    <a:pt x="0" y="79960"/>
                  </a:cubicBezTo>
                  <a:cubicBezTo>
                    <a:pt x="0" y="252479"/>
                    <a:pt x="93381" y="409961"/>
                    <a:pt x="237411" y="481976"/>
                  </a:cubicBezTo>
                  <a:cubicBezTo>
                    <a:pt x="238993" y="482767"/>
                    <a:pt x="240576" y="483559"/>
                    <a:pt x="242950" y="483559"/>
                  </a:cubicBezTo>
                  <a:cubicBezTo>
                    <a:pt x="245324" y="483559"/>
                    <a:pt x="246907" y="482767"/>
                    <a:pt x="248490" y="481976"/>
                  </a:cubicBezTo>
                  <a:cubicBezTo>
                    <a:pt x="392519" y="409961"/>
                    <a:pt x="485901" y="252479"/>
                    <a:pt x="485901" y="79960"/>
                  </a:cubicBezTo>
                  <a:cubicBezTo>
                    <a:pt x="484318" y="57011"/>
                    <a:pt x="482735" y="33270"/>
                    <a:pt x="479569" y="10320"/>
                  </a:cubicBezTo>
                  <a:close/>
                  <a:moveTo>
                    <a:pt x="242159" y="458235"/>
                  </a:moveTo>
                  <a:cubicBezTo>
                    <a:pt x="109208" y="389386"/>
                    <a:pt x="23741" y="241400"/>
                    <a:pt x="23741" y="79960"/>
                  </a:cubicBezTo>
                  <a:cubicBezTo>
                    <a:pt x="23741" y="64133"/>
                    <a:pt x="24532" y="48306"/>
                    <a:pt x="26115" y="32478"/>
                  </a:cubicBezTo>
                  <a:cubicBezTo>
                    <a:pt x="60144" y="53054"/>
                    <a:pt x="98130" y="64133"/>
                    <a:pt x="136906" y="64133"/>
                  </a:cubicBezTo>
                  <a:cubicBezTo>
                    <a:pt x="173310" y="64133"/>
                    <a:pt x="209713" y="54636"/>
                    <a:pt x="242159" y="36435"/>
                  </a:cubicBezTo>
                  <a:cubicBezTo>
                    <a:pt x="274605" y="54636"/>
                    <a:pt x="310216" y="64133"/>
                    <a:pt x="347411" y="64133"/>
                  </a:cubicBezTo>
                  <a:cubicBezTo>
                    <a:pt x="386980" y="64133"/>
                    <a:pt x="424965" y="53054"/>
                    <a:pt x="458203" y="32478"/>
                  </a:cubicBezTo>
                  <a:cubicBezTo>
                    <a:pt x="459785" y="48306"/>
                    <a:pt x="460576" y="64133"/>
                    <a:pt x="460576" y="79960"/>
                  </a:cubicBezTo>
                  <a:cubicBezTo>
                    <a:pt x="460576" y="241400"/>
                    <a:pt x="375109" y="388594"/>
                    <a:pt x="242159" y="45823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E9DD6433-C269-4620-8B66-3FE7E77C81A1}"/>
                </a:ext>
              </a:extLst>
            </p:cNvPr>
            <p:cNvSpPr/>
            <p:nvPr/>
          </p:nvSpPr>
          <p:spPr>
            <a:xfrm>
              <a:off x="10057582" y="3285427"/>
              <a:ext cx="188995" cy="213212"/>
            </a:xfrm>
            <a:custGeom>
              <a:avLst/>
              <a:gdLst>
                <a:gd name="connsiteX0" fmla="*/ 136127 w 188995"/>
                <a:gd name="connsiteY0" fmla="*/ 116665 h 213212"/>
                <a:gd name="connsiteX1" fmla="*/ 149580 w 188995"/>
                <a:gd name="connsiteY1" fmla="*/ 101630 h 213212"/>
                <a:gd name="connsiteX2" fmla="*/ 57781 w 188995"/>
                <a:gd name="connsiteY2" fmla="*/ 9831 h 213212"/>
                <a:gd name="connsiteX3" fmla="*/ 38788 w 188995"/>
                <a:gd name="connsiteY3" fmla="*/ 28823 h 213212"/>
                <a:gd name="connsiteX4" fmla="*/ 53824 w 188995"/>
                <a:gd name="connsiteY4" fmla="*/ 115874 h 213212"/>
                <a:gd name="connsiteX5" fmla="*/ 802 w 188995"/>
                <a:gd name="connsiteY5" fmla="*/ 213212 h 213212"/>
                <a:gd name="connsiteX6" fmla="*/ 802 w 188995"/>
                <a:gd name="connsiteY6" fmla="*/ 213212 h 213212"/>
                <a:gd name="connsiteX7" fmla="*/ 188357 w 188995"/>
                <a:gd name="connsiteY7" fmla="*/ 213212 h 213212"/>
                <a:gd name="connsiteX8" fmla="*/ 188357 w 188995"/>
                <a:gd name="connsiteY8" fmla="*/ 213212 h 213212"/>
                <a:gd name="connsiteX9" fmla="*/ 136127 w 188995"/>
                <a:gd name="connsiteY9" fmla="*/ 116665 h 213212"/>
                <a:gd name="connsiteX10" fmla="*/ 117925 w 188995"/>
                <a:gd name="connsiteY10" fmla="*/ 29615 h 213212"/>
                <a:gd name="connsiteX11" fmla="*/ 129796 w 188995"/>
                <a:gd name="connsiteY11" fmla="*/ 41485 h 213212"/>
                <a:gd name="connsiteX12" fmla="*/ 71234 w 188995"/>
                <a:gd name="connsiteY12" fmla="*/ 100047 h 213212"/>
                <a:gd name="connsiteX13" fmla="*/ 59364 w 188995"/>
                <a:gd name="connsiteY13" fmla="*/ 88176 h 213212"/>
                <a:gd name="connsiteX14" fmla="*/ 117925 w 188995"/>
                <a:gd name="connsiteY14" fmla="*/ 29615 h 213212"/>
                <a:gd name="connsiteX15" fmla="*/ 24543 w 188995"/>
                <a:gd name="connsiteY15" fmla="*/ 189471 h 213212"/>
                <a:gd name="connsiteX16" fmla="*/ 94184 w 188995"/>
                <a:gd name="connsiteY16" fmla="*/ 130119 h 213212"/>
                <a:gd name="connsiteX17" fmla="*/ 163825 w 188995"/>
                <a:gd name="connsiteY17" fmla="*/ 189471 h 213212"/>
                <a:gd name="connsiteX18" fmla="*/ 24543 w 188995"/>
                <a:gd name="connsiteY18" fmla="*/ 189471 h 213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8995" h="213212">
                  <a:moveTo>
                    <a:pt x="136127" y="116665"/>
                  </a:moveTo>
                  <a:cubicBezTo>
                    <a:pt x="141666" y="112709"/>
                    <a:pt x="146414" y="107169"/>
                    <a:pt x="149580" y="101630"/>
                  </a:cubicBezTo>
                  <a:cubicBezTo>
                    <a:pt x="184400" y="39111"/>
                    <a:pt x="120300" y="-24990"/>
                    <a:pt x="57781" y="9831"/>
                  </a:cubicBezTo>
                  <a:cubicBezTo>
                    <a:pt x="49868" y="14579"/>
                    <a:pt x="42745" y="20910"/>
                    <a:pt x="38788" y="28823"/>
                  </a:cubicBezTo>
                  <a:cubicBezTo>
                    <a:pt x="19795" y="62852"/>
                    <a:pt x="30083" y="97673"/>
                    <a:pt x="53824" y="115874"/>
                  </a:cubicBezTo>
                  <a:cubicBezTo>
                    <a:pt x="19004" y="132493"/>
                    <a:pt x="-4737" y="170478"/>
                    <a:pt x="802" y="213212"/>
                  </a:cubicBezTo>
                  <a:cubicBezTo>
                    <a:pt x="802" y="213212"/>
                    <a:pt x="802" y="213212"/>
                    <a:pt x="802" y="213212"/>
                  </a:cubicBezTo>
                  <a:lnTo>
                    <a:pt x="188357" y="213212"/>
                  </a:lnTo>
                  <a:cubicBezTo>
                    <a:pt x="188357" y="213212"/>
                    <a:pt x="188357" y="213212"/>
                    <a:pt x="188357" y="213212"/>
                  </a:cubicBezTo>
                  <a:cubicBezTo>
                    <a:pt x="193105" y="171270"/>
                    <a:pt x="170946" y="133284"/>
                    <a:pt x="136127" y="116665"/>
                  </a:cubicBezTo>
                  <a:close/>
                  <a:moveTo>
                    <a:pt x="117925" y="29615"/>
                  </a:moveTo>
                  <a:cubicBezTo>
                    <a:pt x="122673" y="31989"/>
                    <a:pt x="126630" y="36737"/>
                    <a:pt x="129796" y="41485"/>
                  </a:cubicBezTo>
                  <a:cubicBezTo>
                    <a:pt x="152746" y="81845"/>
                    <a:pt x="111594" y="122996"/>
                    <a:pt x="71234" y="100047"/>
                  </a:cubicBezTo>
                  <a:cubicBezTo>
                    <a:pt x="66486" y="97673"/>
                    <a:pt x="62529" y="92924"/>
                    <a:pt x="59364" y="88176"/>
                  </a:cubicBezTo>
                  <a:cubicBezTo>
                    <a:pt x="36414" y="47816"/>
                    <a:pt x="77565" y="6665"/>
                    <a:pt x="117925" y="29615"/>
                  </a:cubicBezTo>
                  <a:close/>
                  <a:moveTo>
                    <a:pt x="24543" y="189471"/>
                  </a:moveTo>
                  <a:cubicBezTo>
                    <a:pt x="30083" y="156234"/>
                    <a:pt x="59364" y="130119"/>
                    <a:pt x="94184" y="130119"/>
                  </a:cubicBezTo>
                  <a:cubicBezTo>
                    <a:pt x="129004" y="130119"/>
                    <a:pt x="158285" y="155443"/>
                    <a:pt x="163825" y="189471"/>
                  </a:cubicBezTo>
                  <a:lnTo>
                    <a:pt x="24543" y="189471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38EB08FD-D968-4537-A6DF-44DD01A5B8E4}"/>
              </a:ext>
            </a:extLst>
          </p:cNvPr>
          <p:cNvSpPr/>
          <p:nvPr/>
        </p:nvSpPr>
        <p:spPr>
          <a:xfrm>
            <a:off x="11082416" y="3235113"/>
            <a:ext cx="455037" cy="371152"/>
          </a:xfrm>
          <a:custGeom>
            <a:avLst/>
            <a:gdLst>
              <a:gd name="connsiteX0" fmla="*/ 454246 w 455037"/>
              <a:gd name="connsiteY0" fmla="*/ 124245 h 371152"/>
              <a:gd name="connsiteX1" fmla="*/ 455037 w 455037"/>
              <a:gd name="connsiteY1" fmla="*/ 121079 h 371152"/>
              <a:gd name="connsiteX2" fmla="*/ 455037 w 455037"/>
              <a:gd name="connsiteY2" fmla="*/ 120288 h 371152"/>
              <a:gd name="connsiteX3" fmla="*/ 455037 w 455037"/>
              <a:gd name="connsiteY3" fmla="*/ 119497 h 371152"/>
              <a:gd name="connsiteX4" fmla="*/ 454246 w 455037"/>
              <a:gd name="connsiteY4" fmla="*/ 116331 h 371152"/>
              <a:gd name="connsiteX5" fmla="*/ 454246 w 455037"/>
              <a:gd name="connsiteY5" fmla="*/ 115540 h 371152"/>
              <a:gd name="connsiteX6" fmla="*/ 452664 w 455037"/>
              <a:gd name="connsiteY6" fmla="*/ 112375 h 371152"/>
              <a:gd name="connsiteX7" fmla="*/ 452664 w 455037"/>
              <a:gd name="connsiteY7" fmla="*/ 112375 h 371152"/>
              <a:gd name="connsiteX8" fmla="*/ 373527 w 455037"/>
              <a:gd name="connsiteY8" fmla="*/ 4748 h 371152"/>
              <a:gd name="connsiteX9" fmla="*/ 364030 w 455037"/>
              <a:gd name="connsiteY9" fmla="*/ 0 h 371152"/>
              <a:gd name="connsiteX10" fmla="*/ 91007 w 455037"/>
              <a:gd name="connsiteY10" fmla="*/ 0 h 371152"/>
              <a:gd name="connsiteX11" fmla="*/ 81511 w 455037"/>
              <a:gd name="connsiteY11" fmla="*/ 4748 h 371152"/>
              <a:gd name="connsiteX12" fmla="*/ 2374 w 455037"/>
              <a:gd name="connsiteY12" fmla="*/ 112375 h 371152"/>
              <a:gd name="connsiteX13" fmla="*/ 2374 w 455037"/>
              <a:gd name="connsiteY13" fmla="*/ 112375 h 371152"/>
              <a:gd name="connsiteX14" fmla="*/ 791 w 455037"/>
              <a:gd name="connsiteY14" fmla="*/ 115540 h 371152"/>
              <a:gd name="connsiteX15" fmla="*/ 791 w 455037"/>
              <a:gd name="connsiteY15" fmla="*/ 116331 h 371152"/>
              <a:gd name="connsiteX16" fmla="*/ 0 w 455037"/>
              <a:gd name="connsiteY16" fmla="*/ 119497 h 371152"/>
              <a:gd name="connsiteX17" fmla="*/ 0 w 455037"/>
              <a:gd name="connsiteY17" fmla="*/ 119497 h 371152"/>
              <a:gd name="connsiteX18" fmla="*/ 0 w 455037"/>
              <a:gd name="connsiteY18" fmla="*/ 120288 h 371152"/>
              <a:gd name="connsiteX19" fmla="*/ 791 w 455037"/>
              <a:gd name="connsiteY19" fmla="*/ 123454 h 371152"/>
              <a:gd name="connsiteX20" fmla="*/ 791 w 455037"/>
              <a:gd name="connsiteY20" fmla="*/ 123454 h 371152"/>
              <a:gd name="connsiteX21" fmla="*/ 2374 w 455037"/>
              <a:gd name="connsiteY21" fmla="*/ 126619 h 371152"/>
              <a:gd name="connsiteX22" fmla="*/ 2374 w 455037"/>
              <a:gd name="connsiteY22" fmla="*/ 126619 h 371152"/>
              <a:gd name="connsiteX23" fmla="*/ 213670 w 455037"/>
              <a:gd name="connsiteY23" fmla="*/ 367195 h 371152"/>
              <a:gd name="connsiteX24" fmla="*/ 214461 w 455037"/>
              <a:gd name="connsiteY24" fmla="*/ 367987 h 371152"/>
              <a:gd name="connsiteX25" fmla="*/ 215253 w 455037"/>
              <a:gd name="connsiteY25" fmla="*/ 368778 h 371152"/>
              <a:gd name="connsiteX26" fmla="*/ 216044 w 455037"/>
              <a:gd name="connsiteY26" fmla="*/ 368778 h 371152"/>
              <a:gd name="connsiteX27" fmla="*/ 216044 w 455037"/>
              <a:gd name="connsiteY27" fmla="*/ 368778 h 371152"/>
              <a:gd name="connsiteX28" fmla="*/ 216044 w 455037"/>
              <a:gd name="connsiteY28" fmla="*/ 368778 h 371152"/>
              <a:gd name="connsiteX29" fmla="*/ 216835 w 455037"/>
              <a:gd name="connsiteY29" fmla="*/ 369569 h 371152"/>
              <a:gd name="connsiteX30" fmla="*/ 217627 w 455037"/>
              <a:gd name="connsiteY30" fmla="*/ 370361 h 371152"/>
              <a:gd name="connsiteX31" fmla="*/ 218418 w 455037"/>
              <a:gd name="connsiteY31" fmla="*/ 370361 h 371152"/>
              <a:gd name="connsiteX32" fmla="*/ 218418 w 455037"/>
              <a:gd name="connsiteY32" fmla="*/ 370361 h 371152"/>
              <a:gd name="connsiteX33" fmla="*/ 218418 w 455037"/>
              <a:gd name="connsiteY33" fmla="*/ 370361 h 371152"/>
              <a:gd name="connsiteX34" fmla="*/ 221583 w 455037"/>
              <a:gd name="connsiteY34" fmla="*/ 371152 h 371152"/>
              <a:gd name="connsiteX35" fmla="*/ 221583 w 455037"/>
              <a:gd name="connsiteY35" fmla="*/ 371152 h 371152"/>
              <a:gd name="connsiteX36" fmla="*/ 224749 w 455037"/>
              <a:gd name="connsiteY36" fmla="*/ 370361 h 371152"/>
              <a:gd name="connsiteX37" fmla="*/ 225540 w 455037"/>
              <a:gd name="connsiteY37" fmla="*/ 370361 h 371152"/>
              <a:gd name="connsiteX38" fmla="*/ 225540 w 455037"/>
              <a:gd name="connsiteY38" fmla="*/ 370361 h 371152"/>
              <a:gd name="connsiteX39" fmla="*/ 225540 w 455037"/>
              <a:gd name="connsiteY39" fmla="*/ 370361 h 371152"/>
              <a:gd name="connsiteX40" fmla="*/ 226331 w 455037"/>
              <a:gd name="connsiteY40" fmla="*/ 370361 h 371152"/>
              <a:gd name="connsiteX41" fmla="*/ 227124 w 455037"/>
              <a:gd name="connsiteY41" fmla="*/ 369569 h 371152"/>
              <a:gd name="connsiteX42" fmla="*/ 228706 w 455037"/>
              <a:gd name="connsiteY42" fmla="*/ 368778 h 371152"/>
              <a:gd name="connsiteX43" fmla="*/ 229497 w 455037"/>
              <a:gd name="connsiteY43" fmla="*/ 368778 h 371152"/>
              <a:gd name="connsiteX44" fmla="*/ 229497 w 455037"/>
              <a:gd name="connsiteY44" fmla="*/ 368778 h 371152"/>
              <a:gd name="connsiteX45" fmla="*/ 229497 w 455037"/>
              <a:gd name="connsiteY45" fmla="*/ 368778 h 371152"/>
              <a:gd name="connsiteX46" fmla="*/ 230288 w 455037"/>
              <a:gd name="connsiteY46" fmla="*/ 367987 h 371152"/>
              <a:gd name="connsiteX47" fmla="*/ 231080 w 455037"/>
              <a:gd name="connsiteY47" fmla="*/ 367195 h 371152"/>
              <a:gd name="connsiteX48" fmla="*/ 451080 w 455037"/>
              <a:gd name="connsiteY48" fmla="*/ 126619 h 371152"/>
              <a:gd name="connsiteX49" fmla="*/ 451080 w 455037"/>
              <a:gd name="connsiteY49" fmla="*/ 126619 h 371152"/>
              <a:gd name="connsiteX50" fmla="*/ 454246 w 455037"/>
              <a:gd name="connsiteY50" fmla="*/ 124245 h 371152"/>
              <a:gd name="connsiteX51" fmla="*/ 454246 w 455037"/>
              <a:gd name="connsiteY51" fmla="*/ 124245 h 371152"/>
              <a:gd name="connsiteX52" fmla="*/ 139281 w 455037"/>
              <a:gd name="connsiteY52" fmla="*/ 131367 h 371152"/>
              <a:gd name="connsiteX53" fmla="*/ 194677 w 455037"/>
              <a:gd name="connsiteY53" fmla="*/ 310217 h 371152"/>
              <a:gd name="connsiteX54" fmla="*/ 37195 w 455037"/>
              <a:gd name="connsiteY54" fmla="*/ 131367 h 371152"/>
              <a:gd name="connsiteX55" fmla="*/ 139281 w 455037"/>
              <a:gd name="connsiteY55" fmla="*/ 131367 h 371152"/>
              <a:gd name="connsiteX56" fmla="*/ 285684 w 455037"/>
              <a:gd name="connsiteY56" fmla="*/ 131367 h 371152"/>
              <a:gd name="connsiteX57" fmla="*/ 223167 w 455037"/>
              <a:gd name="connsiteY57" fmla="*/ 321296 h 371152"/>
              <a:gd name="connsiteX58" fmla="*/ 163814 w 455037"/>
              <a:gd name="connsiteY58" fmla="*/ 131367 h 371152"/>
              <a:gd name="connsiteX59" fmla="*/ 285684 w 455037"/>
              <a:gd name="connsiteY59" fmla="*/ 131367 h 371152"/>
              <a:gd name="connsiteX60" fmla="*/ 171728 w 455037"/>
              <a:gd name="connsiteY60" fmla="*/ 107626 h 371152"/>
              <a:gd name="connsiteX61" fmla="*/ 225540 w 455037"/>
              <a:gd name="connsiteY61" fmla="*/ 34820 h 371152"/>
              <a:gd name="connsiteX62" fmla="*/ 279354 w 455037"/>
              <a:gd name="connsiteY62" fmla="*/ 107626 h 371152"/>
              <a:gd name="connsiteX63" fmla="*/ 171728 w 455037"/>
              <a:gd name="connsiteY63" fmla="*/ 107626 h 371152"/>
              <a:gd name="connsiteX64" fmla="*/ 311008 w 455037"/>
              <a:gd name="connsiteY64" fmla="*/ 131367 h 371152"/>
              <a:gd name="connsiteX65" fmla="*/ 416260 w 455037"/>
              <a:gd name="connsiteY65" fmla="*/ 131367 h 371152"/>
              <a:gd name="connsiteX66" fmla="*/ 251656 w 455037"/>
              <a:gd name="connsiteY66" fmla="*/ 311799 h 371152"/>
              <a:gd name="connsiteX67" fmla="*/ 311008 w 455037"/>
              <a:gd name="connsiteY67" fmla="*/ 131367 h 371152"/>
              <a:gd name="connsiteX68" fmla="*/ 419426 w 455037"/>
              <a:gd name="connsiteY68" fmla="*/ 107626 h 371152"/>
              <a:gd name="connsiteX69" fmla="*/ 307843 w 455037"/>
              <a:gd name="connsiteY69" fmla="*/ 107626 h 371152"/>
              <a:gd name="connsiteX70" fmla="*/ 246116 w 455037"/>
              <a:gd name="connsiteY70" fmla="*/ 23741 h 371152"/>
              <a:gd name="connsiteX71" fmla="*/ 357699 w 455037"/>
              <a:gd name="connsiteY71" fmla="*/ 23741 h 371152"/>
              <a:gd name="connsiteX72" fmla="*/ 419426 w 455037"/>
              <a:gd name="connsiteY72" fmla="*/ 107626 h 371152"/>
              <a:gd name="connsiteX73" fmla="*/ 96548 w 455037"/>
              <a:gd name="connsiteY73" fmla="*/ 23741 h 371152"/>
              <a:gd name="connsiteX74" fmla="*/ 203382 w 455037"/>
              <a:gd name="connsiteY74" fmla="*/ 23741 h 371152"/>
              <a:gd name="connsiteX75" fmla="*/ 141655 w 455037"/>
              <a:gd name="connsiteY75" fmla="*/ 107626 h 371152"/>
              <a:gd name="connsiteX76" fmla="*/ 34820 w 455037"/>
              <a:gd name="connsiteY76" fmla="*/ 107626 h 371152"/>
              <a:gd name="connsiteX77" fmla="*/ 96548 w 455037"/>
              <a:gd name="connsiteY77" fmla="*/ 23741 h 371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55037" h="371152">
                <a:moveTo>
                  <a:pt x="454246" y="124245"/>
                </a:moveTo>
                <a:cubicBezTo>
                  <a:pt x="455037" y="123454"/>
                  <a:pt x="455037" y="121871"/>
                  <a:pt x="455037" y="121079"/>
                </a:cubicBezTo>
                <a:cubicBezTo>
                  <a:pt x="455037" y="121079"/>
                  <a:pt x="455037" y="121079"/>
                  <a:pt x="455037" y="120288"/>
                </a:cubicBezTo>
                <a:cubicBezTo>
                  <a:pt x="455037" y="120288"/>
                  <a:pt x="455037" y="120288"/>
                  <a:pt x="455037" y="119497"/>
                </a:cubicBezTo>
                <a:cubicBezTo>
                  <a:pt x="455037" y="118705"/>
                  <a:pt x="455037" y="117123"/>
                  <a:pt x="454246" y="116331"/>
                </a:cubicBezTo>
                <a:cubicBezTo>
                  <a:pt x="454246" y="116331"/>
                  <a:pt x="454246" y="116331"/>
                  <a:pt x="454246" y="115540"/>
                </a:cubicBezTo>
                <a:cubicBezTo>
                  <a:pt x="454246" y="114749"/>
                  <a:pt x="453455" y="113166"/>
                  <a:pt x="452664" y="112375"/>
                </a:cubicBezTo>
                <a:cubicBezTo>
                  <a:pt x="452664" y="112375"/>
                  <a:pt x="452664" y="112375"/>
                  <a:pt x="452664" y="112375"/>
                </a:cubicBezTo>
                <a:lnTo>
                  <a:pt x="373527" y="4748"/>
                </a:lnTo>
                <a:cubicBezTo>
                  <a:pt x="371152" y="1583"/>
                  <a:pt x="367987" y="0"/>
                  <a:pt x="364030" y="0"/>
                </a:cubicBezTo>
                <a:lnTo>
                  <a:pt x="91007" y="0"/>
                </a:lnTo>
                <a:cubicBezTo>
                  <a:pt x="87051" y="0"/>
                  <a:pt x="83885" y="1583"/>
                  <a:pt x="81511" y="4748"/>
                </a:cubicBezTo>
                <a:lnTo>
                  <a:pt x="2374" y="112375"/>
                </a:lnTo>
                <a:cubicBezTo>
                  <a:pt x="2374" y="112375"/>
                  <a:pt x="2374" y="112375"/>
                  <a:pt x="2374" y="112375"/>
                </a:cubicBezTo>
                <a:cubicBezTo>
                  <a:pt x="1583" y="113166"/>
                  <a:pt x="791" y="114749"/>
                  <a:pt x="791" y="115540"/>
                </a:cubicBezTo>
                <a:cubicBezTo>
                  <a:pt x="791" y="115540"/>
                  <a:pt x="791" y="116331"/>
                  <a:pt x="791" y="116331"/>
                </a:cubicBezTo>
                <a:cubicBezTo>
                  <a:pt x="791" y="117123"/>
                  <a:pt x="0" y="118705"/>
                  <a:pt x="0" y="119497"/>
                </a:cubicBezTo>
                <a:cubicBezTo>
                  <a:pt x="0" y="119497"/>
                  <a:pt x="0" y="119497"/>
                  <a:pt x="0" y="119497"/>
                </a:cubicBezTo>
                <a:cubicBezTo>
                  <a:pt x="0" y="119497"/>
                  <a:pt x="0" y="119497"/>
                  <a:pt x="0" y="120288"/>
                </a:cubicBezTo>
                <a:cubicBezTo>
                  <a:pt x="0" y="121079"/>
                  <a:pt x="0" y="122662"/>
                  <a:pt x="791" y="123454"/>
                </a:cubicBezTo>
                <a:cubicBezTo>
                  <a:pt x="791" y="123454"/>
                  <a:pt x="791" y="123454"/>
                  <a:pt x="791" y="123454"/>
                </a:cubicBezTo>
                <a:cubicBezTo>
                  <a:pt x="1583" y="124245"/>
                  <a:pt x="1583" y="125828"/>
                  <a:pt x="2374" y="126619"/>
                </a:cubicBezTo>
                <a:cubicBezTo>
                  <a:pt x="2374" y="126619"/>
                  <a:pt x="2374" y="126619"/>
                  <a:pt x="2374" y="126619"/>
                </a:cubicBezTo>
                <a:lnTo>
                  <a:pt x="213670" y="367195"/>
                </a:lnTo>
                <a:cubicBezTo>
                  <a:pt x="213670" y="367195"/>
                  <a:pt x="213670" y="367195"/>
                  <a:pt x="214461" y="367987"/>
                </a:cubicBezTo>
                <a:cubicBezTo>
                  <a:pt x="214461" y="367987"/>
                  <a:pt x="215253" y="368778"/>
                  <a:pt x="215253" y="368778"/>
                </a:cubicBezTo>
                <a:cubicBezTo>
                  <a:pt x="215253" y="368778"/>
                  <a:pt x="215253" y="368778"/>
                  <a:pt x="216044" y="368778"/>
                </a:cubicBezTo>
                <a:cubicBezTo>
                  <a:pt x="216044" y="368778"/>
                  <a:pt x="216044" y="368778"/>
                  <a:pt x="216044" y="368778"/>
                </a:cubicBezTo>
                <a:cubicBezTo>
                  <a:pt x="216044" y="368778"/>
                  <a:pt x="216044" y="368778"/>
                  <a:pt x="216044" y="368778"/>
                </a:cubicBezTo>
                <a:cubicBezTo>
                  <a:pt x="216044" y="368778"/>
                  <a:pt x="216835" y="369569"/>
                  <a:pt x="216835" y="369569"/>
                </a:cubicBezTo>
                <a:cubicBezTo>
                  <a:pt x="216835" y="369569"/>
                  <a:pt x="217627" y="369569"/>
                  <a:pt x="217627" y="370361"/>
                </a:cubicBezTo>
                <a:cubicBezTo>
                  <a:pt x="217627" y="370361"/>
                  <a:pt x="217627" y="370361"/>
                  <a:pt x="218418" y="370361"/>
                </a:cubicBezTo>
                <a:cubicBezTo>
                  <a:pt x="218418" y="370361"/>
                  <a:pt x="218418" y="370361"/>
                  <a:pt x="218418" y="370361"/>
                </a:cubicBezTo>
                <a:cubicBezTo>
                  <a:pt x="218418" y="370361"/>
                  <a:pt x="218418" y="370361"/>
                  <a:pt x="218418" y="370361"/>
                </a:cubicBezTo>
                <a:cubicBezTo>
                  <a:pt x="219210" y="370361"/>
                  <a:pt x="220792" y="371152"/>
                  <a:pt x="221583" y="371152"/>
                </a:cubicBezTo>
                <a:cubicBezTo>
                  <a:pt x="221583" y="371152"/>
                  <a:pt x="221583" y="371152"/>
                  <a:pt x="221583" y="371152"/>
                </a:cubicBezTo>
                <a:cubicBezTo>
                  <a:pt x="222375" y="371152"/>
                  <a:pt x="223958" y="371152"/>
                  <a:pt x="224749" y="370361"/>
                </a:cubicBezTo>
                <a:cubicBezTo>
                  <a:pt x="224749" y="370361"/>
                  <a:pt x="224749" y="370361"/>
                  <a:pt x="225540" y="370361"/>
                </a:cubicBezTo>
                <a:cubicBezTo>
                  <a:pt x="225540" y="370361"/>
                  <a:pt x="225540" y="370361"/>
                  <a:pt x="225540" y="370361"/>
                </a:cubicBezTo>
                <a:cubicBezTo>
                  <a:pt x="225540" y="370361"/>
                  <a:pt x="225540" y="370361"/>
                  <a:pt x="225540" y="370361"/>
                </a:cubicBezTo>
                <a:cubicBezTo>
                  <a:pt x="225540" y="370361"/>
                  <a:pt x="225540" y="370361"/>
                  <a:pt x="226331" y="370361"/>
                </a:cubicBezTo>
                <a:cubicBezTo>
                  <a:pt x="226331" y="370361"/>
                  <a:pt x="227124" y="370361"/>
                  <a:pt x="227124" y="369569"/>
                </a:cubicBezTo>
                <a:cubicBezTo>
                  <a:pt x="227915" y="369569"/>
                  <a:pt x="227915" y="368778"/>
                  <a:pt x="228706" y="368778"/>
                </a:cubicBezTo>
                <a:cubicBezTo>
                  <a:pt x="228706" y="368778"/>
                  <a:pt x="228706" y="368778"/>
                  <a:pt x="229497" y="368778"/>
                </a:cubicBezTo>
                <a:cubicBezTo>
                  <a:pt x="229497" y="368778"/>
                  <a:pt x="229497" y="368778"/>
                  <a:pt x="229497" y="368778"/>
                </a:cubicBezTo>
                <a:cubicBezTo>
                  <a:pt x="229497" y="368778"/>
                  <a:pt x="229497" y="368778"/>
                  <a:pt x="229497" y="368778"/>
                </a:cubicBezTo>
                <a:cubicBezTo>
                  <a:pt x="229497" y="368778"/>
                  <a:pt x="230288" y="367987"/>
                  <a:pt x="230288" y="367987"/>
                </a:cubicBezTo>
                <a:cubicBezTo>
                  <a:pt x="230288" y="367987"/>
                  <a:pt x="230288" y="367987"/>
                  <a:pt x="231080" y="367195"/>
                </a:cubicBezTo>
                <a:lnTo>
                  <a:pt x="451080" y="126619"/>
                </a:lnTo>
                <a:cubicBezTo>
                  <a:pt x="451080" y="126619"/>
                  <a:pt x="451080" y="126619"/>
                  <a:pt x="451080" y="126619"/>
                </a:cubicBezTo>
                <a:cubicBezTo>
                  <a:pt x="452664" y="126619"/>
                  <a:pt x="453455" y="125036"/>
                  <a:pt x="454246" y="124245"/>
                </a:cubicBezTo>
                <a:cubicBezTo>
                  <a:pt x="453455" y="124245"/>
                  <a:pt x="453455" y="124245"/>
                  <a:pt x="454246" y="124245"/>
                </a:cubicBezTo>
                <a:close/>
                <a:moveTo>
                  <a:pt x="139281" y="131367"/>
                </a:moveTo>
                <a:lnTo>
                  <a:pt x="194677" y="310217"/>
                </a:lnTo>
                <a:lnTo>
                  <a:pt x="37195" y="131367"/>
                </a:lnTo>
                <a:lnTo>
                  <a:pt x="139281" y="131367"/>
                </a:lnTo>
                <a:close/>
                <a:moveTo>
                  <a:pt x="285684" y="131367"/>
                </a:moveTo>
                <a:lnTo>
                  <a:pt x="223167" y="321296"/>
                </a:lnTo>
                <a:lnTo>
                  <a:pt x="163814" y="131367"/>
                </a:lnTo>
                <a:lnTo>
                  <a:pt x="285684" y="131367"/>
                </a:lnTo>
                <a:close/>
                <a:moveTo>
                  <a:pt x="171728" y="107626"/>
                </a:moveTo>
                <a:lnTo>
                  <a:pt x="225540" y="34820"/>
                </a:lnTo>
                <a:lnTo>
                  <a:pt x="279354" y="107626"/>
                </a:lnTo>
                <a:lnTo>
                  <a:pt x="171728" y="107626"/>
                </a:lnTo>
                <a:close/>
                <a:moveTo>
                  <a:pt x="311008" y="131367"/>
                </a:moveTo>
                <a:lnTo>
                  <a:pt x="416260" y="131367"/>
                </a:lnTo>
                <a:lnTo>
                  <a:pt x="251656" y="311799"/>
                </a:lnTo>
                <a:lnTo>
                  <a:pt x="311008" y="131367"/>
                </a:lnTo>
                <a:close/>
                <a:moveTo>
                  <a:pt x="419426" y="107626"/>
                </a:moveTo>
                <a:lnTo>
                  <a:pt x="307843" y="107626"/>
                </a:lnTo>
                <a:lnTo>
                  <a:pt x="246116" y="23741"/>
                </a:lnTo>
                <a:lnTo>
                  <a:pt x="357699" y="23741"/>
                </a:lnTo>
                <a:lnTo>
                  <a:pt x="419426" y="107626"/>
                </a:lnTo>
                <a:close/>
                <a:moveTo>
                  <a:pt x="96548" y="23741"/>
                </a:moveTo>
                <a:lnTo>
                  <a:pt x="203382" y="23741"/>
                </a:lnTo>
                <a:lnTo>
                  <a:pt x="141655" y="107626"/>
                </a:lnTo>
                <a:lnTo>
                  <a:pt x="34820" y="107626"/>
                </a:lnTo>
                <a:lnTo>
                  <a:pt x="96548" y="23741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44258" y="3180509"/>
            <a:ext cx="488274" cy="481943"/>
            <a:chOff x="644258" y="3180509"/>
            <a:chExt cx="488274" cy="481943"/>
          </a:xfrm>
          <a:solidFill>
            <a:srgbClr val="000000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99713C3-CFB1-4C61-A429-8E402BB0CB0C}"/>
                </a:ext>
              </a:extLst>
            </p:cNvPr>
            <p:cNvSpPr/>
            <p:nvPr/>
          </p:nvSpPr>
          <p:spPr>
            <a:xfrm>
              <a:off x="644258" y="3180509"/>
              <a:ext cx="488274" cy="481943"/>
            </a:xfrm>
            <a:custGeom>
              <a:avLst/>
              <a:gdLst>
                <a:gd name="connsiteX0" fmla="*/ 476404 w 488274"/>
                <a:gd name="connsiteY0" fmla="*/ 481944 h 481943"/>
                <a:gd name="connsiteX1" fmla="*/ 468491 w 488274"/>
                <a:gd name="connsiteY1" fmla="*/ 479570 h 481943"/>
                <a:gd name="connsiteX2" fmla="*/ 383023 w 488274"/>
                <a:gd name="connsiteY2" fmla="*/ 409138 h 481943"/>
                <a:gd name="connsiteX3" fmla="*/ 75180 w 488274"/>
                <a:gd name="connsiteY3" fmla="*/ 409138 h 481943"/>
                <a:gd name="connsiteX4" fmla="*/ 0 w 488274"/>
                <a:gd name="connsiteY4" fmla="*/ 333958 h 481943"/>
                <a:gd name="connsiteX5" fmla="*/ 0 w 488274"/>
                <a:gd name="connsiteY5" fmla="*/ 75180 h 481943"/>
                <a:gd name="connsiteX6" fmla="*/ 75180 w 488274"/>
                <a:gd name="connsiteY6" fmla="*/ 0 h 481943"/>
                <a:gd name="connsiteX7" fmla="*/ 413095 w 488274"/>
                <a:gd name="connsiteY7" fmla="*/ 0 h 481943"/>
                <a:gd name="connsiteX8" fmla="*/ 488275 w 488274"/>
                <a:gd name="connsiteY8" fmla="*/ 75180 h 481943"/>
                <a:gd name="connsiteX9" fmla="*/ 488275 w 488274"/>
                <a:gd name="connsiteY9" fmla="*/ 470865 h 481943"/>
                <a:gd name="connsiteX10" fmla="*/ 481152 w 488274"/>
                <a:gd name="connsiteY10" fmla="*/ 481944 h 481943"/>
                <a:gd name="connsiteX11" fmla="*/ 476404 w 488274"/>
                <a:gd name="connsiteY11" fmla="*/ 481944 h 481943"/>
                <a:gd name="connsiteX12" fmla="*/ 75180 w 488274"/>
                <a:gd name="connsiteY12" fmla="*/ 22950 h 481943"/>
                <a:gd name="connsiteX13" fmla="*/ 23741 w 488274"/>
                <a:gd name="connsiteY13" fmla="*/ 74389 h 481943"/>
                <a:gd name="connsiteX14" fmla="*/ 23741 w 488274"/>
                <a:gd name="connsiteY14" fmla="*/ 333166 h 481943"/>
                <a:gd name="connsiteX15" fmla="*/ 75180 w 488274"/>
                <a:gd name="connsiteY15" fmla="*/ 384605 h 481943"/>
                <a:gd name="connsiteX16" fmla="*/ 387771 w 488274"/>
                <a:gd name="connsiteY16" fmla="*/ 384605 h 481943"/>
                <a:gd name="connsiteX17" fmla="*/ 395685 w 488274"/>
                <a:gd name="connsiteY17" fmla="*/ 386979 h 481943"/>
                <a:gd name="connsiteX18" fmla="*/ 464534 w 488274"/>
                <a:gd name="connsiteY18" fmla="*/ 443958 h 481943"/>
                <a:gd name="connsiteX19" fmla="*/ 464534 w 488274"/>
                <a:gd name="connsiteY19" fmla="*/ 73597 h 481943"/>
                <a:gd name="connsiteX20" fmla="*/ 413095 w 488274"/>
                <a:gd name="connsiteY20" fmla="*/ 22158 h 481943"/>
                <a:gd name="connsiteX21" fmla="*/ 75180 w 488274"/>
                <a:gd name="connsiteY21" fmla="*/ 22158 h 48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8274" h="481943">
                  <a:moveTo>
                    <a:pt x="476404" y="481944"/>
                  </a:moveTo>
                  <a:cubicBezTo>
                    <a:pt x="474030" y="481944"/>
                    <a:pt x="470865" y="481152"/>
                    <a:pt x="468491" y="479570"/>
                  </a:cubicBezTo>
                  <a:lnTo>
                    <a:pt x="383023" y="409138"/>
                  </a:lnTo>
                  <a:lnTo>
                    <a:pt x="75180" y="409138"/>
                  </a:lnTo>
                  <a:cubicBezTo>
                    <a:pt x="34029" y="409138"/>
                    <a:pt x="0" y="375109"/>
                    <a:pt x="0" y="333958"/>
                  </a:cubicBezTo>
                  <a:lnTo>
                    <a:pt x="0" y="75180"/>
                  </a:lnTo>
                  <a:cubicBezTo>
                    <a:pt x="0" y="34029"/>
                    <a:pt x="34029" y="0"/>
                    <a:pt x="75180" y="0"/>
                  </a:cubicBezTo>
                  <a:lnTo>
                    <a:pt x="413095" y="0"/>
                  </a:lnTo>
                  <a:cubicBezTo>
                    <a:pt x="454246" y="0"/>
                    <a:pt x="488275" y="34029"/>
                    <a:pt x="488275" y="75180"/>
                  </a:cubicBezTo>
                  <a:lnTo>
                    <a:pt x="488275" y="470865"/>
                  </a:lnTo>
                  <a:cubicBezTo>
                    <a:pt x="488275" y="475613"/>
                    <a:pt x="485901" y="479570"/>
                    <a:pt x="481152" y="481944"/>
                  </a:cubicBezTo>
                  <a:cubicBezTo>
                    <a:pt x="480361" y="481944"/>
                    <a:pt x="477987" y="481944"/>
                    <a:pt x="476404" y="481944"/>
                  </a:cubicBezTo>
                  <a:close/>
                  <a:moveTo>
                    <a:pt x="75180" y="22950"/>
                  </a:moveTo>
                  <a:cubicBezTo>
                    <a:pt x="46691" y="22950"/>
                    <a:pt x="23741" y="45899"/>
                    <a:pt x="23741" y="74389"/>
                  </a:cubicBezTo>
                  <a:lnTo>
                    <a:pt x="23741" y="333166"/>
                  </a:lnTo>
                  <a:cubicBezTo>
                    <a:pt x="23741" y="361656"/>
                    <a:pt x="46691" y="384605"/>
                    <a:pt x="75180" y="384605"/>
                  </a:cubicBezTo>
                  <a:lnTo>
                    <a:pt x="387771" y="384605"/>
                  </a:lnTo>
                  <a:cubicBezTo>
                    <a:pt x="390145" y="384605"/>
                    <a:pt x="393310" y="385397"/>
                    <a:pt x="395685" y="386979"/>
                  </a:cubicBezTo>
                  <a:lnTo>
                    <a:pt x="464534" y="443958"/>
                  </a:lnTo>
                  <a:lnTo>
                    <a:pt x="464534" y="73597"/>
                  </a:lnTo>
                  <a:cubicBezTo>
                    <a:pt x="464534" y="45108"/>
                    <a:pt x="441584" y="22158"/>
                    <a:pt x="413095" y="22158"/>
                  </a:cubicBezTo>
                  <a:lnTo>
                    <a:pt x="75180" y="22158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10" name="Graphic 1">
              <a:extLst>
                <a:ext uri="{FF2B5EF4-FFF2-40B4-BE49-F238E27FC236}">
                  <a16:creationId xmlns:a16="http://schemas.microsoft.com/office/drawing/2014/main" id="{B2E9DC15-FEE5-4C4B-A506-B445184664AE}"/>
                </a:ext>
              </a:extLst>
            </p:cNvPr>
            <p:cNvGrpSpPr/>
            <p:nvPr/>
          </p:nvGrpSpPr>
          <p:grpSpPr>
            <a:xfrm>
              <a:off x="720229" y="3342739"/>
              <a:ext cx="337123" cy="93381"/>
              <a:chOff x="720229" y="3342739"/>
              <a:chExt cx="337123" cy="93381"/>
            </a:xfrm>
            <a:solidFill>
              <a:srgbClr val="000000"/>
            </a:solidFill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481BF1D2-8E30-49F3-B183-FE3CF9D8909A}"/>
                  </a:ext>
                </a:extLst>
              </p:cNvPr>
              <p:cNvSpPr/>
              <p:nvPr/>
            </p:nvSpPr>
            <p:spPr>
              <a:xfrm>
                <a:off x="720229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3ECD9DEF-69A5-4482-B3A4-21C5704CC0EF}"/>
                  </a:ext>
                </a:extLst>
              </p:cNvPr>
              <p:cNvSpPr/>
              <p:nvPr/>
            </p:nvSpPr>
            <p:spPr>
              <a:xfrm>
                <a:off x="842100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9A4AB4FB-F668-49BE-93BB-4C4EB8A07DEF}"/>
                  </a:ext>
                </a:extLst>
              </p:cNvPr>
              <p:cNvSpPr/>
              <p:nvPr/>
            </p:nvSpPr>
            <p:spPr>
              <a:xfrm>
                <a:off x="963971" y="3342739"/>
                <a:ext cx="93381" cy="93381"/>
              </a:xfrm>
              <a:custGeom>
                <a:avLst/>
                <a:gdLst>
                  <a:gd name="connsiteX0" fmla="*/ 46691 w 93381"/>
                  <a:gd name="connsiteY0" fmla="*/ 93381 h 93381"/>
                  <a:gd name="connsiteX1" fmla="*/ 0 w 93381"/>
                  <a:gd name="connsiteY1" fmla="*/ 46691 h 93381"/>
                  <a:gd name="connsiteX2" fmla="*/ 46691 w 93381"/>
                  <a:gd name="connsiteY2" fmla="*/ 0 h 93381"/>
                  <a:gd name="connsiteX3" fmla="*/ 93382 w 93381"/>
                  <a:gd name="connsiteY3" fmla="*/ 46691 h 93381"/>
                  <a:gd name="connsiteX4" fmla="*/ 46691 w 93381"/>
                  <a:gd name="connsiteY4" fmla="*/ 93381 h 93381"/>
                  <a:gd name="connsiteX5" fmla="*/ 46691 w 93381"/>
                  <a:gd name="connsiteY5" fmla="*/ 24532 h 93381"/>
                  <a:gd name="connsiteX6" fmla="*/ 23741 w 93381"/>
                  <a:gd name="connsiteY6" fmla="*/ 47482 h 93381"/>
                  <a:gd name="connsiteX7" fmla="*/ 46691 w 93381"/>
                  <a:gd name="connsiteY7" fmla="*/ 70432 h 93381"/>
                  <a:gd name="connsiteX8" fmla="*/ 69640 w 93381"/>
                  <a:gd name="connsiteY8" fmla="*/ 47482 h 93381"/>
                  <a:gd name="connsiteX9" fmla="*/ 46691 w 93381"/>
                  <a:gd name="connsiteY9" fmla="*/ 24532 h 9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81" h="93381">
                    <a:moveTo>
                      <a:pt x="46691" y="93381"/>
                    </a:moveTo>
                    <a:cubicBezTo>
                      <a:pt x="21367" y="93381"/>
                      <a:pt x="0" y="72806"/>
                      <a:pt x="0" y="46691"/>
                    </a:cubicBezTo>
                    <a:cubicBezTo>
                      <a:pt x="0" y="20576"/>
                      <a:pt x="20576" y="0"/>
                      <a:pt x="46691" y="0"/>
                    </a:cubicBezTo>
                    <a:cubicBezTo>
                      <a:pt x="72806" y="0"/>
                      <a:pt x="93382" y="20576"/>
                      <a:pt x="93382" y="46691"/>
                    </a:cubicBezTo>
                    <a:cubicBezTo>
                      <a:pt x="93382" y="72806"/>
                      <a:pt x="72015" y="93381"/>
                      <a:pt x="46691" y="93381"/>
                    </a:cubicBezTo>
                    <a:close/>
                    <a:moveTo>
                      <a:pt x="46691" y="24532"/>
                    </a:moveTo>
                    <a:cubicBezTo>
                      <a:pt x="34029" y="24532"/>
                      <a:pt x="23741" y="34820"/>
                      <a:pt x="23741" y="47482"/>
                    </a:cubicBezTo>
                    <a:cubicBezTo>
                      <a:pt x="23741" y="60144"/>
                      <a:pt x="34029" y="70432"/>
                      <a:pt x="46691" y="70432"/>
                    </a:cubicBezTo>
                    <a:cubicBezTo>
                      <a:pt x="59353" y="70432"/>
                      <a:pt x="69640" y="60144"/>
                      <a:pt x="69640" y="47482"/>
                    </a:cubicBezTo>
                    <a:cubicBezTo>
                      <a:pt x="69640" y="34820"/>
                      <a:pt x="59353" y="24532"/>
                      <a:pt x="46691" y="24532"/>
                    </a:cubicBezTo>
                    <a:close/>
                  </a:path>
                </a:pathLst>
              </a:custGeom>
              <a:solidFill>
                <a:srgbClr val="000000"/>
              </a:solidFill>
              <a:ln w="790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14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61668" y="4391097"/>
            <a:ext cx="454451" cy="453660"/>
            <a:chOff x="661668" y="4391097"/>
            <a:chExt cx="454451" cy="453660"/>
          </a:xfrm>
          <a:solidFill>
            <a:srgbClr val="000000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4C4D2EE-4741-4D2F-B791-5530ADEABB61}"/>
                </a:ext>
              </a:extLst>
            </p:cNvPr>
            <p:cNvSpPr/>
            <p:nvPr/>
          </p:nvSpPr>
          <p:spPr>
            <a:xfrm>
              <a:off x="661668" y="4391097"/>
              <a:ext cx="454451" cy="453660"/>
            </a:xfrm>
            <a:custGeom>
              <a:avLst/>
              <a:gdLst>
                <a:gd name="connsiteX0" fmla="*/ 451080 w 454451"/>
                <a:gd name="connsiteY0" fmla="*/ 91213 h 453660"/>
                <a:gd name="connsiteX1" fmla="*/ 415469 w 454451"/>
                <a:gd name="connsiteY1" fmla="*/ 55602 h 453660"/>
                <a:gd name="connsiteX2" fmla="*/ 445541 w 454451"/>
                <a:gd name="connsiteY2" fmla="*/ 25530 h 453660"/>
                <a:gd name="connsiteX3" fmla="*/ 445541 w 454451"/>
                <a:gd name="connsiteY3" fmla="*/ 8911 h 453660"/>
                <a:gd name="connsiteX4" fmla="*/ 428922 w 454451"/>
                <a:gd name="connsiteY4" fmla="*/ 8911 h 453660"/>
                <a:gd name="connsiteX5" fmla="*/ 398850 w 454451"/>
                <a:gd name="connsiteY5" fmla="*/ 38983 h 453660"/>
                <a:gd name="connsiteX6" fmla="*/ 363238 w 454451"/>
                <a:gd name="connsiteY6" fmla="*/ 3371 h 453660"/>
                <a:gd name="connsiteX7" fmla="*/ 352951 w 454451"/>
                <a:gd name="connsiteY7" fmla="*/ 206 h 453660"/>
                <a:gd name="connsiteX8" fmla="*/ 245324 w 454451"/>
                <a:gd name="connsiteY8" fmla="*/ 19199 h 453660"/>
                <a:gd name="connsiteX9" fmla="*/ 238993 w 454451"/>
                <a:gd name="connsiteY9" fmla="*/ 22364 h 453660"/>
                <a:gd name="connsiteX10" fmla="*/ 3165 w 454451"/>
                <a:gd name="connsiteY10" fmla="*/ 256609 h 453660"/>
                <a:gd name="connsiteX11" fmla="*/ 0 w 454451"/>
                <a:gd name="connsiteY11" fmla="*/ 265315 h 453660"/>
                <a:gd name="connsiteX12" fmla="*/ 3165 w 454451"/>
                <a:gd name="connsiteY12" fmla="*/ 274020 h 453660"/>
                <a:gd name="connsiteX13" fmla="*/ 179641 w 454451"/>
                <a:gd name="connsiteY13" fmla="*/ 450495 h 453660"/>
                <a:gd name="connsiteX14" fmla="*/ 188346 w 454451"/>
                <a:gd name="connsiteY14" fmla="*/ 453660 h 453660"/>
                <a:gd name="connsiteX15" fmla="*/ 197051 w 454451"/>
                <a:gd name="connsiteY15" fmla="*/ 450495 h 453660"/>
                <a:gd name="connsiteX16" fmla="*/ 432088 w 454451"/>
                <a:gd name="connsiteY16" fmla="*/ 215458 h 453660"/>
                <a:gd name="connsiteX17" fmla="*/ 435253 w 454451"/>
                <a:gd name="connsiteY17" fmla="*/ 209127 h 453660"/>
                <a:gd name="connsiteX18" fmla="*/ 454246 w 454451"/>
                <a:gd name="connsiteY18" fmla="*/ 101501 h 453660"/>
                <a:gd name="connsiteX19" fmla="*/ 451080 w 454451"/>
                <a:gd name="connsiteY19" fmla="*/ 91213 h 453660"/>
                <a:gd name="connsiteX20" fmla="*/ 412303 w 454451"/>
                <a:gd name="connsiteY20" fmla="*/ 201214 h 453660"/>
                <a:gd name="connsiteX21" fmla="*/ 188346 w 454451"/>
                <a:gd name="connsiteY21" fmla="*/ 425171 h 453660"/>
                <a:gd name="connsiteX22" fmla="*/ 28489 w 454451"/>
                <a:gd name="connsiteY22" fmla="*/ 264523 h 453660"/>
                <a:gd name="connsiteX23" fmla="*/ 252447 w 454451"/>
                <a:gd name="connsiteY23" fmla="*/ 40566 h 453660"/>
                <a:gd name="connsiteX24" fmla="*/ 349785 w 454451"/>
                <a:gd name="connsiteY24" fmla="*/ 23156 h 453660"/>
                <a:gd name="connsiteX25" fmla="*/ 381440 w 454451"/>
                <a:gd name="connsiteY25" fmla="*/ 54810 h 453660"/>
                <a:gd name="connsiteX26" fmla="*/ 359282 w 454451"/>
                <a:gd name="connsiteY26" fmla="*/ 76969 h 453660"/>
                <a:gd name="connsiteX27" fmla="*/ 359282 w 454451"/>
                <a:gd name="connsiteY27" fmla="*/ 93587 h 453660"/>
                <a:gd name="connsiteX28" fmla="*/ 367987 w 454451"/>
                <a:gd name="connsiteY28" fmla="*/ 96753 h 453660"/>
                <a:gd name="connsiteX29" fmla="*/ 376692 w 454451"/>
                <a:gd name="connsiteY29" fmla="*/ 93587 h 453660"/>
                <a:gd name="connsiteX30" fmla="*/ 398850 w 454451"/>
                <a:gd name="connsiteY30" fmla="*/ 71429 h 453660"/>
                <a:gd name="connsiteX31" fmla="*/ 430505 w 454451"/>
                <a:gd name="connsiteY31" fmla="*/ 103084 h 453660"/>
                <a:gd name="connsiteX32" fmla="*/ 412303 w 454451"/>
                <a:gd name="connsiteY32" fmla="*/ 201214 h 4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54451" h="453660">
                  <a:moveTo>
                    <a:pt x="451080" y="91213"/>
                  </a:moveTo>
                  <a:lnTo>
                    <a:pt x="415469" y="55602"/>
                  </a:lnTo>
                  <a:lnTo>
                    <a:pt x="445541" y="25530"/>
                  </a:lnTo>
                  <a:cubicBezTo>
                    <a:pt x="450289" y="20782"/>
                    <a:pt x="450289" y="13659"/>
                    <a:pt x="445541" y="8911"/>
                  </a:cubicBezTo>
                  <a:cubicBezTo>
                    <a:pt x="440793" y="4163"/>
                    <a:pt x="433670" y="4163"/>
                    <a:pt x="428922" y="8911"/>
                  </a:cubicBezTo>
                  <a:lnTo>
                    <a:pt x="398850" y="38983"/>
                  </a:lnTo>
                  <a:lnTo>
                    <a:pt x="363238" y="3371"/>
                  </a:lnTo>
                  <a:cubicBezTo>
                    <a:pt x="360864" y="997"/>
                    <a:pt x="356907" y="-586"/>
                    <a:pt x="352951" y="206"/>
                  </a:cubicBezTo>
                  <a:lnTo>
                    <a:pt x="245324" y="19199"/>
                  </a:lnTo>
                  <a:cubicBezTo>
                    <a:pt x="242950" y="19990"/>
                    <a:pt x="240576" y="20782"/>
                    <a:pt x="238993" y="22364"/>
                  </a:cubicBezTo>
                  <a:lnTo>
                    <a:pt x="3165" y="256609"/>
                  </a:lnTo>
                  <a:cubicBezTo>
                    <a:pt x="791" y="258983"/>
                    <a:pt x="0" y="262149"/>
                    <a:pt x="0" y="265315"/>
                  </a:cubicBezTo>
                  <a:cubicBezTo>
                    <a:pt x="0" y="268480"/>
                    <a:pt x="1583" y="271645"/>
                    <a:pt x="3165" y="274020"/>
                  </a:cubicBezTo>
                  <a:lnTo>
                    <a:pt x="179641" y="450495"/>
                  </a:lnTo>
                  <a:cubicBezTo>
                    <a:pt x="182015" y="452869"/>
                    <a:pt x="185180" y="453660"/>
                    <a:pt x="188346" y="453660"/>
                  </a:cubicBezTo>
                  <a:cubicBezTo>
                    <a:pt x="191511" y="453660"/>
                    <a:pt x="194677" y="452869"/>
                    <a:pt x="197051" y="450495"/>
                  </a:cubicBezTo>
                  <a:lnTo>
                    <a:pt x="432088" y="215458"/>
                  </a:lnTo>
                  <a:cubicBezTo>
                    <a:pt x="433670" y="213876"/>
                    <a:pt x="435253" y="211501"/>
                    <a:pt x="435253" y="209127"/>
                  </a:cubicBezTo>
                  <a:lnTo>
                    <a:pt x="454246" y="101501"/>
                  </a:lnTo>
                  <a:cubicBezTo>
                    <a:pt x="455037" y="97544"/>
                    <a:pt x="453454" y="93587"/>
                    <a:pt x="451080" y="91213"/>
                  </a:cubicBezTo>
                  <a:close/>
                  <a:moveTo>
                    <a:pt x="412303" y="201214"/>
                  </a:moveTo>
                  <a:lnTo>
                    <a:pt x="188346" y="425171"/>
                  </a:lnTo>
                  <a:lnTo>
                    <a:pt x="28489" y="264523"/>
                  </a:lnTo>
                  <a:lnTo>
                    <a:pt x="252447" y="40566"/>
                  </a:lnTo>
                  <a:lnTo>
                    <a:pt x="349785" y="23156"/>
                  </a:lnTo>
                  <a:lnTo>
                    <a:pt x="381440" y="54810"/>
                  </a:lnTo>
                  <a:lnTo>
                    <a:pt x="359282" y="76969"/>
                  </a:lnTo>
                  <a:cubicBezTo>
                    <a:pt x="354533" y="81717"/>
                    <a:pt x="354533" y="88839"/>
                    <a:pt x="359282" y="93587"/>
                  </a:cubicBezTo>
                  <a:cubicBezTo>
                    <a:pt x="361656" y="95962"/>
                    <a:pt x="364821" y="96753"/>
                    <a:pt x="367987" y="96753"/>
                  </a:cubicBezTo>
                  <a:cubicBezTo>
                    <a:pt x="371152" y="96753"/>
                    <a:pt x="374318" y="95962"/>
                    <a:pt x="376692" y="93587"/>
                  </a:cubicBezTo>
                  <a:lnTo>
                    <a:pt x="398850" y="71429"/>
                  </a:lnTo>
                  <a:lnTo>
                    <a:pt x="430505" y="103084"/>
                  </a:lnTo>
                  <a:lnTo>
                    <a:pt x="412303" y="201214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7226ACA-2389-4901-BC2F-3170CBA29B67}"/>
                </a:ext>
              </a:extLst>
            </p:cNvPr>
            <p:cNvSpPr/>
            <p:nvPr/>
          </p:nvSpPr>
          <p:spPr>
            <a:xfrm>
              <a:off x="839902" y="4517922"/>
              <a:ext cx="88281" cy="198633"/>
            </a:xfrm>
            <a:custGeom>
              <a:avLst/>
              <a:gdLst>
                <a:gd name="connsiteX0" fmla="*/ 48889 w 88281"/>
                <a:gd name="connsiteY0" fmla="*/ 49856 h 198633"/>
                <a:gd name="connsiteX1" fmla="*/ 69464 w 88281"/>
                <a:gd name="connsiteY1" fmla="*/ 54604 h 198633"/>
                <a:gd name="connsiteX2" fmla="*/ 86083 w 88281"/>
                <a:gd name="connsiteY2" fmla="*/ 51439 h 198633"/>
                <a:gd name="connsiteX3" fmla="*/ 82918 w 88281"/>
                <a:gd name="connsiteY3" fmla="*/ 34820 h 198633"/>
                <a:gd name="connsiteX4" fmla="*/ 58385 w 88281"/>
                <a:gd name="connsiteY4" fmla="*/ 26906 h 198633"/>
                <a:gd name="connsiteX5" fmla="*/ 58385 w 88281"/>
                <a:gd name="connsiteY5" fmla="*/ 11871 h 198633"/>
                <a:gd name="connsiteX6" fmla="*/ 46515 w 88281"/>
                <a:gd name="connsiteY6" fmla="*/ 0 h 198633"/>
                <a:gd name="connsiteX7" fmla="*/ 34644 w 88281"/>
                <a:gd name="connsiteY7" fmla="*/ 11871 h 198633"/>
                <a:gd name="connsiteX8" fmla="*/ 34644 w 88281"/>
                <a:gd name="connsiteY8" fmla="*/ 27698 h 198633"/>
                <a:gd name="connsiteX9" fmla="*/ 615 w 88281"/>
                <a:gd name="connsiteY9" fmla="*/ 68058 h 198633"/>
                <a:gd name="connsiteX10" fmla="*/ 42558 w 88281"/>
                <a:gd name="connsiteY10" fmla="*/ 109209 h 198633"/>
                <a:gd name="connsiteX11" fmla="*/ 46515 w 88281"/>
                <a:gd name="connsiteY11" fmla="*/ 110000 h 198633"/>
                <a:gd name="connsiteX12" fmla="*/ 64716 w 88281"/>
                <a:gd name="connsiteY12" fmla="*/ 129784 h 198633"/>
                <a:gd name="connsiteX13" fmla="*/ 39392 w 88281"/>
                <a:gd name="connsiteY13" fmla="*/ 147986 h 198633"/>
                <a:gd name="connsiteX14" fmla="*/ 18817 w 88281"/>
                <a:gd name="connsiteY14" fmla="*/ 143238 h 198633"/>
                <a:gd name="connsiteX15" fmla="*/ 2198 w 88281"/>
                <a:gd name="connsiteY15" fmla="*/ 146403 h 198633"/>
                <a:gd name="connsiteX16" fmla="*/ 5363 w 88281"/>
                <a:gd name="connsiteY16" fmla="*/ 163022 h 198633"/>
                <a:gd name="connsiteX17" fmla="*/ 33853 w 88281"/>
                <a:gd name="connsiteY17" fmla="*/ 171727 h 198633"/>
                <a:gd name="connsiteX18" fmla="*/ 33853 w 88281"/>
                <a:gd name="connsiteY18" fmla="*/ 186763 h 198633"/>
                <a:gd name="connsiteX19" fmla="*/ 45723 w 88281"/>
                <a:gd name="connsiteY19" fmla="*/ 198634 h 198633"/>
                <a:gd name="connsiteX20" fmla="*/ 57594 w 88281"/>
                <a:gd name="connsiteY20" fmla="*/ 186763 h 198633"/>
                <a:gd name="connsiteX21" fmla="*/ 57594 w 88281"/>
                <a:gd name="connsiteY21" fmla="*/ 169353 h 198633"/>
                <a:gd name="connsiteX22" fmla="*/ 87666 w 88281"/>
                <a:gd name="connsiteY22" fmla="*/ 129784 h 198633"/>
                <a:gd name="connsiteX23" fmla="*/ 52054 w 88281"/>
                <a:gd name="connsiteY23" fmla="*/ 87842 h 198633"/>
                <a:gd name="connsiteX24" fmla="*/ 47306 w 88281"/>
                <a:gd name="connsiteY24" fmla="*/ 87051 h 198633"/>
                <a:gd name="connsiteX25" fmla="*/ 23565 w 88281"/>
                <a:gd name="connsiteY25" fmla="*/ 68849 h 198633"/>
                <a:gd name="connsiteX26" fmla="*/ 48889 w 88281"/>
                <a:gd name="connsiteY26" fmla="*/ 49856 h 19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8281" h="198633">
                  <a:moveTo>
                    <a:pt x="48889" y="49856"/>
                  </a:moveTo>
                  <a:cubicBezTo>
                    <a:pt x="56802" y="49856"/>
                    <a:pt x="65508" y="52230"/>
                    <a:pt x="69464" y="54604"/>
                  </a:cubicBezTo>
                  <a:cubicBezTo>
                    <a:pt x="75004" y="58561"/>
                    <a:pt x="82126" y="56978"/>
                    <a:pt x="86083" y="51439"/>
                  </a:cubicBezTo>
                  <a:cubicBezTo>
                    <a:pt x="90040" y="45899"/>
                    <a:pt x="88457" y="38777"/>
                    <a:pt x="82918" y="34820"/>
                  </a:cubicBezTo>
                  <a:cubicBezTo>
                    <a:pt x="77378" y="30863"/>
                    <a:pt x="67882" y="27698"/>
                    <a:pt x="58385" y="26906"/>
                  </a:cubicBezTo>
                  <a:lnTo>
                    <a:pt x="58385" y="11871"/>
                  </a:lnTo>
                  <a:cubicBezTo>
                    <a:pt x="58385" y="5539"/>
                    <a:pt x="52846" y="0"/>
                    <a:pt x="46515" y="0"/>
                  </a:cubicBezTo>
                  <a:cubicBezTo>
                    <a:pt x="40184" y="0"/>
                    <a:pt x="34644" y="5539"/>
                    <a:pt x="34644" y="11871"/>
                  </a:cubicBezTo>
                  <a:lnTo>
                    <a:pt x="34644" y="27698"/>
                  </a:lnTo>
                  <a:cubicBezTo>
                    <a:pt x="11694" y="33237"/>
                    <a:pt x="615" y="50648"/>
                    <a:pt x="615" y="68058"/>
                  </a:cubicBezTo>
                  <a:cubicBezTo>
                    <a:pt x="615" y="98921"/>
                    <a:pt x="29896" y="106043"/>
                    <a:pt x="42558" y="109209"/>
                  </a:cubicBezTo>
                  <a:cubicBezTo>
                    <a:pt x="44141" y="109209"/>
                    <a:pt x="44932" y="110000"/>
                    <a:pt x="46515" y="110000"/>
                  </a:cubicBezTo>
                  <a:cubicBezTo>
                    <a:pt x="62342" y="114749"/>
                    <a:pt x="64716" y="121871"/>
                    <a:pt x="64716" y="129784"/>
                  </a:cubicBezTo>
                  <a:cubicBezTo>
                    <a:pt x="64716" y="141655"/>
                    <a:pt x="55220" y="147986"/>
                    <a:pt x="39392" y="147986"/>
                  </a:cubicBezTo>
                  <a:cubicBezTo>
                    <a:pt x="31479" y="147986"/>
                    <a:pt x="22774" y="145612"/>
                    <a:pt x="18817" y="143238"/>
                  </a:cubicBezTo>
                  <a:cubicBezTo>
                    <a:pt x="13277" y="139281"/>
                    <a:pt x="6155" y="140864"/>
                    <a:pt x="2198" y="146403"/>
                  </a:cubicBezTo>
                  <a:cubicBezTo>
                    <a:pt x="-1759" y="151943"/>
                    <a:pt x="-176" y="159065"/>
                    <a:pt x="5363" y="163022"/>
                  </a:cubicBezTo>
                  <a:cubicBezTo>
                    <a:pt x="12486" y="167770"/>
                    <a:pt x="23565" y="170936"/>
                    <a:pt x="33853" y="171727"/>
                  </a:cubicBezTo>
                  <a:lnTo>
                    <a:pt x="33853" y="186763"/>
                  </a:lnTo>
                  <a:cubicBezTo>
                    <a:pt x="33853" y="193094"/>
                    <a:pt x="39392" y="198634"/>
                    <a:pt x="45723" y="198634"/>
                  </a:cubicBezTo>
                  <a:cubicBezTo>
                    <a:pt x="52054" y="198634"/>
                    <a:pt x="57594" y="193094"/>
                    <a:pt x="57594" y="186763"/>
                  </a:cubicBezTo>
                  <a:lnTo>
                    <a:pt x="57594" y="169353"/>
                  </a:lnTo>
                  <a:cubicBezTo>
                    <a:pt x="78169" y="163022"/>
                    <a:pt x="87666" y="146403"/>
                    <a:pt x="87666" y="129784"/>
                  </a:cubicBezTo>
                  <a:cubicBezTo>
                    <a:pt x="87666" y="114749"/>
                    <a:pt x="81335" y="95756"/>
                    <a:pt x="52054" y="87842"/>
                  </a:cubicBezTo>
                  <a:cubicBezTo>
                    <a:pt x="50472" y="87842"/>
                    <a:pt x="48889" y="87051"/>
                    <a:pt x="47306" y="87051"/>
                  </a:cubicBezTo>
                  <a:cubicBezTo>
                    <a:pt x="31479" y="83094"/>
                    <a:pt x="23565" y="79137"/>
                    <a:pt x="23565" y="68849"/>
                  </a:cubicBezTo>
                  <a:cubicBezTo>
                    <a:pt x="23565" y="56978"/>
                    <a:pt x="33061" y="49856"/>
                    <a:pt x="48889" y="4985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7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2981962" y="4375476"/>
            <a:ext cx="445540" cy="482734"/>
            <a:chOff x="2981962" y="4375476"/>
            <a:chExt cx="445540" cy="482734"/>
          </a:xfrm>
          <a:solidFill>
            <a:srgbClr val="000000"/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CEB7E05C-8DFD-45EE-B4CE-EE5083E3E573}"/>
                </a:ext>
              </a:extLst>
            </p:cNvPr>
            <p:cNvSpPr/>
            <p:nvPr/>
          </p:nvSpPr>
          <p:spPr>
            <a:xfrm>
              <a:off x="2981962" y="4375476"/>
              <a:ext cx="445540" cy="482734"/>
            </a:xfrm>
            <a:custGeom>
              <a:avLst/>
              <a:gdLst>
                <a:gd name="connsiteX0" fmla="*/ 409138 w 445540"/>
                <a:gd name="connsiteY0" fmla="*/ 46691 h 482734"/>
                <a:gd name="connsiteX1" fmla="*/ 310217 w 445540"/>
                <a:gd name="connsiteY1" fmla="*/ 46691 h 482734"/>
                <a:gd name="connsiteX2" fmla="*/ 310217 w 445540"/>
                <a:gd name="connsiteY2" fmla="*/ 35612 h 482734"/>
                <a:gd name="connsiteX3" fmla="*/ 274605 w 445540"/>
                <a:gd name="connsiteY3" fmla="*/ 0 h 482734"/>
                <a:gd name="connsiteX4" fmla="*/ 170144 w 445540"/>
                <a:gd name="connsiteY4" fmla="*/ 0 h 482734"/>
                <a:gd name="connsiteX5" fmla="*/ 134533 w 445540"/>
                <a:gd name="connsiteY5" fmla="*/ 35612 h 482734"/>
                <a:gd name="connsiteX6" fmla="*/ 134533 w 445540"/>
                <a:gd name="connsiteY6" fmla="*/ 46691 h 482734"/>
                <a:gd name="connsiteX7" fmla="*/ 35612 w 445540"/>
                <a:gd name="connsiteY7" fmla="*/ 46691 h 482734"/>
                <a:gd name="connsiteX8" fmla="*/ 0 w 445540"/>
                <a:gd name="connsiteY8" fmla="*/ 82302 h 482734"/>
                <a:gd name="connsiteX9" fmla="*/ 0 w 445540"/>
                <a:gd name="connsiteY9" fmla="*/ 102087 h 482734"/>
                <a:gd name="connsiteX10" fmla="*/ 791 w 445540"/>
                <a:gd name="connsiteY10" fmla="*/ 108417 h 482734"/>
                <a:gd name="connsiteX11" fmla="*/ 12662 w 445540"/>
                <a:gd name="connsiteY11" fmla="*/ 117914 h 482734"/>
                <a:gd name="connsiteX12" fmla="*/ 47482 w 445540"/>
                <a:gd name="connsiteY12" fmla="*/ 117914 h 482734"/>
                <a:gd name="connsiteX13" fmla="*/ 63310 w 445540"/>
                <a:gd name="connsiteY13" fmla="*/ 408346 h 482734"/>
                <a:gd name="connsiteX14" fmla="*/ 122662 w 445540"/>
                <a:gd name="connsiteY14" fmla="*/ 482735 h 482734"/>
                <a:gd name="connsiteX15" fmla="*/ 322879 w 445540"/>
                <a:gd name="connsiteY15" fmla="*/ 482735 h 482734"/>
                <a:gd name="connsiteX16" fmla="*/ 382231 w 445540"/>
                <a:gd name="connsiteY16" fmla="*/ 408346 h 482734"/>
                <a:gd name="connsiteX17" fmla="*/ 398059 w 445540"/>
                <a:gd name="connsiteY17" fmla="*/ 117914 h 482734"/>
                <a:gd name="connsiteX18" fmla="*/ 432879 w 445540"/>
                <a:gd name="connsiteY18" fmla="*/ 117914 h 482734"/>
                <a:gd name="connsiteX19" fmla="*/ 444750 w 445540"/>
                <a:gd name="connsiteY19" fmla="*/ 108417 h 482734"/>
                <a:gd name="connsiteX20" fmla="*/ 445541 w 445540"/>
                <a:gd name="connsiteY20" fmla="*/ 102087 h 482734"/>
                <a:gd name="connsiteX21" fmla="*/ 445541 w 445540"/>
                <a:gd name="connsiteY21" fmla="*/ 82302 h 482734"/>
                <a:gd name="connsiteX22" fmla="*/ 409138 w 445540"/>
                <a:gd name="connsiteY22" fmla="*/ 46691 h 482734"/>
                <a:gd name="connsiteX23" fmla="*/ 358490 w 445540"/>
                <a:gd name="connsiteY23" fmla="*/ 408346 h 482734"/>
                <a:gd name="connsiteX24" fmla="*/ 322879 w 445540"/>
                <a:gd name="connsiteY24" fmla="*/ 459785 h 482734"/>
                <a:gd name="connsiteX25" fmla="*/ 122662 w 445540"/>
                <a:gd name="connsiteY25" fmla="*/ 459785 h 482734"/>
                <a:gd name="connsiteX26" fmla="*/ 87051 w 445540"/>
                <a:gd name="connsiteY26" fmla="*/ 408346 h 482734"/>
                <a:gd name="connsiteX27" fmla="*/ 72015 w 445540"/>
                <a:gd name="connsiteY27" fmla="*/ 123454 h 482734"/>
                <a:gd name="connsiteX28" fmla="*/ 373526 w 445540"/>
                <a:gd name="connsiteY28" fmla="*/ 123454 h 482734"/>
                <a:gd name="connsiteX29" fmla="*/ 358490 w 445540"/>
                <a:gd name="connsiteY29" fmla="*/ 408346 h 482734"/>
                <a:gd name="connsiteX30" fmla="*/ 158274 w 445540"/>
                <a:gd name="connsiteY30" fmla="*/ 35612 h 482734"/>
                <a:gd name="connsiteX31" fmla="*/ 170144 w 445540"/>
                <a:gd name="connsiteY31" fmla="*/ 23741 h 482734"/>
                <a:gd name="connsiteX32" fmla="*/ 275396 w 445540"/>
                <a:gd name="connsiteY32" fmla="*/ 23741 h 482734"/>
                <a:gd name="connsiteX33" fmla="*/ 287267 w 445540"/>
                <a:gd name="connsiteY33" fmla="*/ 35612 h 482734"/>
                <a:gd name="connsiteX34" fmla="*/ 287267 w 445540"/>
                <a:gd name="connsiteY34" fmla="*/ 46691 h 482734"/>
                <a:gd name="connsiteX35" fmla="*/ 158274 w 445540"/>
                <a:gd name="connsiteY35" fmla="*/ 46691 h 482734"/>
                <a:gd name="connsiteX36" fmla="*/ 158274 w 445540"/>
                <a:gd name="connsiteY36" fmla="*/ 35612 h 482734"/>
                <a:gd name="connsiteX37" fmla="*/ 421008 w 445540"/>
                <a:gd name="connsiteY37" fmla="*/ 94173 h 482734"/>
                <a:gd name="connsiteX38" fmla="*/ 23741 w 445540"/>
                <a:gd name="connsiteY38" fmla="*/ 94173 h 482734"/>
                <a:gd name="connsiteX39" fmla="*/ 23741 w 445540"/>
                <a:gd name="connsiteY39" fmla="*/ 82302 h 482734"/>
                <a:gd name="connsiteX40" fmla="*/ 35612 w 445540"/>
                <a:gd name="connsiteY40" fmla="*/ 70432 h 482734"/>
                <a:gd name="connsiteX41" fmla="*/ 409138 w 445540"/>
                <a:gd name="connsiteY41" fmla="*/ 70432 h 482734"/>
                <a:gd name="connsiteX42" fmla="*/ 421008 w 445540"/>
                <a:gd name="connsiteY42" fmla="*/ 82302 h 482734"/>
                <a:gd name="connsiteX43" fmla="*/ 421008 w 445540"/>
                <a:gd name="connsiteY43" fmla="*/ 94173 h 482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45540" h="482734">
                  <a:moveTo>
                    <a:pt x="409138" y="46691"/>
                  </a:moveTo>
                  <a:lnTo>
                    <a:pt x="310217" y="46691"/>
                  </a:lnTo>
                  <a:lnTo>
                    <a:pt x="310217" y="35612"/>
                  </a:lnTo>
                  <a:cubicBezTo>
                    <a:pt x="310217" y="15827"/>
                    <a:pt x="294389" y="0"/>
                    <a:pt x="274605" y="0"/>
                  </a:cubicBezTo>
                  <a:lnTo>
                    <a:pt x="170144" y="0"/>
                  </a:lnTo>
                  <a:cubicBezTo>
                    <a:pt x="150360" y="0"/>
                    <a:pt x="134533" y="15827"/>
                    <a:pt x="134533" y="35612"/>
                  </a:cubicBezTo>
                  <a:lnTo>
                    <a:pt x="134533" y="46691"/>
                  </a:lnTo>
                  <a:lnTo>
                    <a:pt x="35612" y="46691"/>
                  </a:lnTo>
                  <a:cubicBezTo>
                    <a:pt x="15827" y="46691"/>
                    <a:pt x="0" y="62518"/>
                    <a:pt x="0" y="82302"/>
                  </a:cubicBezTo>
                  <a:lnTo>
                    <a:pt x="0" y="102087"/>
                  </a:lnTo>
                  <a:cubicBezTo>
                    <a:pt x="0" y="104461"/>
                    <a:pt x="0" y="106043"/>
                    <a:pt x="791" y="108417"/>
                  </a:cubicBezTo>
                  <a:cubicBezTo>
                    <a:pt x="1583" y="113957"/>
                    <a:pt x="7122" y="117914"/>
                    <a:pt x="12662" y="117914"/>
                  </a:cubicBezTo>
                  <a:lnTo>
                    <a:pt x="47482" y="117914"/>
                  </a:lnTo>
                  <a:cubicBezTo>
                    <a:pt x="49856" y="153526"/>
                    <a:pt x="60936" y="341871"/>
                    <a:pt x="63310" y="408346"/>
                  </a:cubicBezTo>
                  <a:cubicBezTo>
                    <a:pt x="64101" y="450289"/>
                    <a:pt x="90216" y="482735"/>
                    <a:pt x="122662" y="482735"/>
                  </a:cubicBezTo>
                  <a:lnTo>
                    <a:pt x="322879" y="482735"/>
                  </a:lnTo>
                  <a:cubicBezTo>
                    <a:pt x="355325" y="482735"/>
                    <a:pt x="381440" y="450289"/>
                    <a:pt x="382231" y="408346"/>
                  </a:cubicBezTo>
                  <a:cubicBezTo>
                    <a:pt x="383814" y="341871"/>
                    <a:pt x="395685" y="152734"/>
                    <a:pt x="398059" y="117914"/>
                  </a:cubicBezTo>
                  <a:lnTo>
                    <a:pt x="432879" y="117914"/>
                  </a:lnTo>
                  <a:cubicBezTo>
                    <a:pt x="438418" y="117914"/>
                    <a:pt x="443167" y="113957"/>
                    <a:pt x="444750" y="108417"/>
                  </a:cubicBezTo>
                  <a:cubicBezTo>
                    <a:pt x="445541" y="106043"/>
                    <a:pt x="445541" y="103669"/>
                    <a:pt x="445541" y="102087"/>
                  </a:cubicBezTo>
                  <a:lnTo>
                    <a:pt x="445541" y="82302"/>
                  </a:lnTo>
                  <a:cubicBezTo>
                    <a:pt x="444750" y="62518"/>
                    <a:pt x="428922" y="46691"/>
                    <a:pt x="409138" y="46691"/>
                  </a:cubicBezTo>
                  <a:close/>
                  <a:moveTo>
                    <a:pt x="358490" y="408346"/>
                  </a:moveTo>
                  <a:cubicBezTo>
                    <a:pt x="357699" y="436836"/>
                    <a:pt x="341872" y="459785"/>
                    <a:pt x="322879" y="459785"/>
                  </a:cubicBezTo>
                  <a:lnTo>
                    <a:pt x="122662" y="459785"/>
                  </a:lnTo>
                  <a:cubicBezTo>
                    <a:pt x="103669" y="459785"/>
                    <a:pt x="87842" y="436836"/>
                    <a:pt x="87051" y="408346"/>
                  </a:cubicBezTo>
                  <a:cubicBezTo>
                    <a:pt x="85468" y="345037"/>
                    <a:pt x="75180" y="171727"/>
                    <a:pt x="72015" y="123454"/>
                  </a:cubicBezTo>
                  <a:lnTo>
                    <a:pt x="373526" y="123454"/>
                  </a:lnTo>
                  <a:cubicBezTo>
                    <a:pt x="370361" y="171727"/>
                    <a:pt x="360073" y="344246"/>
                    <a:pt x="358490" y="408346"/>
                  </a:cubicBezTo>
                  <a:close/>
                  <a:moveTo>
                    <a:pt x="158274" y="35612"/>
                  </a:moveTo>
                  <a:cubicBezTo>
                    <a:pt x="158274" y="29281"/>
                    <a:pt x="163814" y="23741"/>
                    <a:pt x="170144" y="23741"/>
                  </a:cubicBezTo>
                  <a:lnTo>
                    <a:pt x="275396" y="23741"/>
                  </a:lnTo>
                  <a:cubicBezTo>
                    <a:pt x="281727" y="23741"/>
                    <a:pt x="287267" y="29281"/>
                    <a:pt x="287267" y="35612"/>
                  </a:cubicBezTo>
                  <a:lnTo>
                    <a:pt x="287267" y="46691"/>
                  </a:lnTo>
                  <a:lnTo>
                    <a:pt x="158274" y="46691"/>
                  </a:lnTo>
                  <a:lnTo>
                    <a:pt x="158274" y="35612"/>
                  </a:lnTo>
                  <a:close/>
                  <a:moveTo>
                    <a:pt x="421008" y="94173"/>
                  </a:moveTo>
                  <a:lnTo>
                    <a:pt x="23741" y="94173"/>
                  </a:lnTo>
                  <a:lnTo>
                    <a:pt x="23741" y="82302"/>
                  </a:lnTo>
                  <a:cubicBezTo>
                    <a:pt x="23741" y="75971"/>
                    <a:pt x="29281" y="70432"/>
                    <a:pt x="35612" y="70432"/>
                  </a:cubicBezTo>
                  <a:lnTo>
                    <a:pt x="409138" y="70432"/>
                  </a:lnTo>
                  <a:cubicBezTo>
                    <a:pt x="415469" y="70432"/>
                    <a:pt x="421008" y="75971"/>
                    <a:pt x="421008" y="82302"/>
                  </a:cubicBezTo>
                  <a:lnTo>
                    <a:pt x="421008" y="94173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996BB79-2E23-4AC5-BB6C-DD0910D8E12A}"/>
                </a:ext>
              </a:extLst>
            </p:cNvPr>
            <p:cNvSpPr/>
            <p:nvPr/>
          </p:nvSpPr>
          <p:spPr>
            <a:xfrm>
              <a:off x="3192466" y="4523462"/>
              <a:ext cx="23741" cy="258777"/>
            </a:xfrm>
            <a:custGeom>
              <a:avLst/>
              <a:gdLst>
                <a:gd name="connsiteX0" fmla="*/ 11871 w 23741"/>
                <a:gd name="connsiteY0" fmla="*/ 258778 h 258777"/>
                <a:gd name="connsiteX1" fmla="*/ 23741 w 23741"/>
                <a:gd name="connsiteY1" fmla="*/ 246907 h 258777"/>
                <a:gd name="connsiteX2" fmla="*/ 23741 w 23741"/>
                <a:gd name="connsiteY2" fmla="*/ 11871 h 258777"/>
                <a:gd name="connsiteX3" fmla="*/ 11871 w 23741"/>
                <a:gd name="connsiteY3" fmla="*/ 0 h 258777"/>
                <a:gd name="connsiteX4" fmla="*/ 0 w 23741"/>
                <a:gd name="connsiteY4" fmla="*/ 11871 h 258777"/>
                <a:gd name="connsiteX5" fmla="*/ 0 w 23741"/>
                <a:gd name="connsiteY5" fmla="*/ 246907 h 258777"/>
                <a:gd name="connsiteX6" fmla="*/ 11871 w 23741"/>
                <a:gd name="connsiteY6" fmla="*/ 258778 h 25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41" h="258777">
                  <a:moveTo>
                    <a:pt x="11871" y="258778"/>
                  </a:moveTo>
                  <a:cubicBezTo>
                    <a:pt x="18201" y="258778"/>
                    <a:pt x="23741" y="253238"/>
                    <a:pt x="23741" y="246907"/>
                  </a:cubicBezTo>
                  <a:lnTo>
                    <a:pt x="23741" y="11871"/>
                  </a:lnTo>
                  <a:cubicBezTo>
                    <a:pt x="23741" y="5540"/>
                    <a:pt x="18201" y="0"/>
                    <a:pt x="11871" y="0"/>
                  </a:cubicBezTo>
                  <a:cubicBezTo>
                    <a:pt x="5539" y="0"/>
                    <a:pt x="0" y="5540"/>
                    <a:pt x="0" y="11871"/>
                  </a:cubicBezTo>
                  <a:lnTo>
                    <a:pt x="0" y="246907"/>
                  </a:lnTo>
                  <a:cubicBezTo>
                    <a:pt x="0" y="253238"/>
                    <a:pt x="5539" y="258778"/>
                    <a:pt x="11871" y="258778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750C16D-69B9-4A0A-B824-752ED58790B7}"/>
                </a:ext>
              </a:extLst>
            </p:cNvPr>
            <p:cNvSpPr/>
            <p:nvPr/>
          </p:nvSpPr>
          <p:spPr>
            <a:xfrm>
              <a:off x="3113329" y="4523462"/>
              <a:ext cx="23741" cy="258777"/>
            </a:xfrm>
            <a:custGeom>
              <a:avLst/>
              <a:gdLst>
                <a:gd name="connsiteX0" fmla="*/ 11871 w 23741"/>
                <a:gd name="connsiteY0" fmla="*/ 258778 h 258777"/>
                <a:gd name="connsiteX1" fmla="*/ 23741 w 23741"/>
                <a:gd name="connsiteY1" fmla="*/ 246907 h 258777"/>
                <a:gd name="connsiteX2" fmla="*/ 23741 w 23741"/>
                <a:gd name="connsiteY2" fmla="*/ 11871 h 258777"/>
                <a:gd name="connsiteX3" fmla="*/ 11871 w 23741"/>
                <a:gd name="connsiteY3" fmla="*/ 0 h 258777"/>
                <a:gd name="connsiteX4" fmla="*/ 0 w 23741"/>
                <a:gd name="connsiteY4" fmla="*/ 11871 h 258777"/>
                <a:gd name="connsiteX5" fmla="*/ 0 w 23741"/>
                <a:gd name="connsiteY5" fmla="*/ 246907 h 258777"/>
                <a:gd name="connsiteX6" fmla="*/ 11871 w 23741"/>
                <a:gd name="connsiteY6" fmla="*/ 258778 h 25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41" h="258777">
                  <a:moveTo>
                    <a:pt x="11871" y="258778"/>
                  </a:moveTo>
                  <a:cubicBezTo>
                    <a:pt x="18201" y="258778"/>
                    <a:pt x="23741" y="253238"/>
                    <a:pt x="23741" y="246907"/>
                  </a:cubicBezTo>
                  <a:lnTo>
                    <a:pt x="23741" y="11871"/>
                  </a:lnTo>
                  <a:cubicBezTo>
                    <a:pt x="23741" y="5540"/>
                    <a:pt x="18201" y="0"/>
                    <a:pt x="11871" y="0"/>
                  </a:cubicBezTo>
                  <a:cubicBezTo>
                    <a:pt x="5539" y="0"/>
                    <a:pt x="0" y="5540"/>
                    <a:pt x="0" y="11871"/>
                  </a:cubicBezTo>
                  <a:lnTo>
                    <a:pt x="0" y="246907"/>
                  </a:lnTo>
                  <a:cubicBezTo>
                    <a:pt x="0" y="253238"/>
                    <a:pt x="5539" y="258778"/>
                    <a:pt x="11871" y="258778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8B68DBE-61A4-482E-A5A9-576E7E42B2D0}"/>
                </a:ext>
              </a:extLst>
            </p:cNvPr>
            <p:cNvSpPr/>
            <p:nvPr/>
          </p:nvSpPr>
          <p:spPr>
            <a:xfrm>
              <a:off x="3271603" y="4523462"/>
              <a:ext cx="23741" cy="258777"/>
            </a:xfrm>
            <a:custGeom>
              <a:avLst/>
              <a:gdLst>
                <a:gd name="connsiteX0" fmla="*/ 11871 w 23741"/>
                <a:gd name="connsiteY0" fmla="*/ 258778 h 258777"/>
                <a:gd name="connsiteX1" fmla="*/ 23741 w 23741"/>
                <a:gd name="connsiteY1" fmla="*/ 246907 h 258777"/>
                <a:gd name="connsiteX2" fmla="*/ 23741 w 23741"/>
                <a:gd name="connsiteY2" fmla="*/ 11871 h 258777"/>
                <a:gd name="connsiteX3" fmla="*/ 11871 w 23741"/>
                <a:gd name="connsiteY3" fmla="*/ 0 h 258777"/>
                <a:gd name="connsiteX4" fmla="*/ 0 w 23741"/>
                <a:gd name="connsiteY4" fmla="*/ 11871 h 258777"/>
                <a:gd name="connsiteX5" fmla="*/ 0 w 23741"/>
                <a:gd name="connsiteY5" fmla="*/ 246907 h 258777"/>
                <a:gd name="connsiteX6" fmla="*/ 11871 w 23741"/>
                <a:gd name="connsiteY6" fmla="*/ 258778 h 25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41" h="258777">
                  <a:moveTo>
                    <a:pt x="11871" y="258778"/>
                  </a:moveTo>
                  <a:cubicBezTo>
                    <a:pt x="18201" y="258778"/>
                    <a:pt x="23741" y="253238"/>
                    <a:pt x="23741" y="246907"/>
                  </a:cubicBezTo>
                  <a:lnTo>
                    <a:pt x="23741" y="11871"/>
                  </a:lnTo>
                  <a:cubicBezTo>
                    <a:pt x="23741" y="5540"/>
                    <a:pt x="18201" y="0"/>
                    <a:pt x="11871" y="0"/>
                  </a:cubicBezTo>
                  <a:cubicBezTo>
                    <a:pt x="5539" y="0"/>
                    <a:pt x="0" y="5540"/>
                    <a:pt x="0" y="11871"/>
                  </a:cubicBezTo>
                  <a:lnTo>
                    <a:pt x="0" y="246907"/>
                  </a:lnTo>
                  <a:cubicBezTo>
                    <a:pt x="0" y="253238"/>
                    <a:pt x="5539" y="258778"/>
                    <a:pt x="11871" y="258778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8D5FFF9F-6006-4603-AD13-A75994F8C22D}"/>
              </a:ext>
            </a:extLst>
          </p:cNvPr>
          <p:cNvSpPr/>
          <p:nvPr/>
        </p:nvSpPr>
        <p:spPr>
          <a:xfrm>
            <a:off x="4146858" y="4403174"/>
            <a:ext cx="431296" cy="428130"/>
          </a:xfrm>
          <a:custGeom>
            <a:avLst/>
            <a:gdLst>
              <a:gd name="connsiteX0" fmla="*/ 390936 w 431296"/>
              <a:gd name="connsiteY0" fmla="*/ 309425 h 428130"/>
              <a:gd name="connsiteX1" fmla="*/ 379857 w 431296"/>
              <a:gd name="connsiteY1" fmla="*/ 301512 h 428130"/>
              <a:gd name="connsiteX2" fmla="*/ 345828 w 431296"/>
              <a:gd name="connsiteY2" fmla="*/ 301512 h 428130"/>
              <a:gd name="connsiteX3" fmla="*/ 356907 w 431296"/>
              <a:gd name="connsiteY3" fmla="*/ 242159 h 428130"/>
              <a:gd name="connsiteX4" fmla="*/ 419426 w 431296"/>
              <a:gd name="connsiteY4" fmla="*/ 242159 h 428130"/>
              <a:gd name="connsiteX5" fmla="*/ 431296 w 431296"/>
              <a:gd name="connsiteY5" fmla="*/ 230288 h 428130"/>
              <a:gd name="connsiteX6" fmla="*/ 419426 w 431296"/>
              <a:gd name="connsiteY6" fmla="*/ 218418 h 428130"/>
              <a:gd name="connsiteX7" fmla="*/ 357699 w 431296"/>
              <a:gd name="connsiteY7" fmla="*/ 218418 h 428130"/>
              <a:gd name="connsiteX8" fmla="*/ 357699 w 431296"/>
              <a:gd name="connsiteY8" fmla="*/ 217626 h 428130"/>
              <a:gd name="connsiteX9" fmla="*/ 352950 w 431296"/>
              <a:gd name="connsiteY9" fmla="*/ 163813 h 428130"/>
              <a:gd name="connsiteX10" fmla="*/ 379857 w 431296"/>
              <a:gd name="connsiteY10" fmla="*/ 163813 h 428130"/>
              <a:gd name="connsiteX11" fmla="*/ 390936 w 431296"/>
              <a:gd name="connsiteY11" fmla="*/ 155900 h 428130"/>
              <a:gd name="connsiteX12" fmla="*/ 429713 w 431296"/>
              <a:gd name="connsiteY12" fmla="*/ 53022 h 428130"/>
              <a:gd name="connsiteX13" fmla="*/ 422591 w 431296"/>
              <a:gd name="connsiteY13" fmla="*/ 37986 h 428130"/>
              <a:gd name="connsiteX14" fmla="*/ 407555 w 431296"/>
              <a:gd name="connsiteY14" fmla="*/ 45108 h 428130"/>
              <a:gd name="connsiteX15" fmla="*/ 371152 w 431296"/>
              <a:gd name="connsiteY15" fmla="*/ 140864 h 428130"/>
              <a:gd name="connsiteX16" fmla="*/ 347411 w 431296"/>
              <a:gd name="connsiteY16" fmla="*/ 140864 h 428130"/>
              <a:gd name="connsiteX17" fmla="*/ 340289 w 431296"/>
              <a:gd name="connsiteY17" fmla="*/ 119497 h 428130"/>
              <a:gd name="connsiteX18" fmla="*/ 329209 w 431296"/>
              <a:gd name="connsiteY18" fmla="*/ 111583 h 428130"/>
              <a:gd name="connsiteX19" fmla="*/ 318922 w 431296"/>
              <a:gd name="connsiteY19" fmla="*/ 111583 h 428130"/>
              <a:gd name="connsiteX20" fmla="*/ 281727 w 431296"/>
              <a:gd name="connsiteY20" fmla="*/ 54604 h 428130"/>
              <a:gd name="connsiteX21" fmla="*/ 306260 w 431296"/>
              <a:gd name="connsiteY21" fmla="*/ 11871 h 428130"/>
              <a:gd name="connsiteX22" fmla="*/ 294389 w 431296"/>
              <a:gd name="connsiteY22" fmla="*/ 0 h 428130"/>
              <a:gd name="connsiteX23" fmla="*/ 282519 w 431296"/>
              <a:gd name="connsiteY23" fmla="*/ 11871 h 428130"/>
              <a:gd name="connsiteX24" fmla="*/ 258778 w 431296"/>
              <a:gd name="connsiteY24" fmla="*/ 37986 h 428130"/>
              <a:gd name="connsiteX25" fmla="*/ 215252 w 431296"/>
              <a:gd name="connsiteY25" fmla="*/ 26115 h 428130"/>
              <a:gd name="connsiteX26" fmla="*/ 171727 w 431296"/>
              <a:gd name="connsiteY26" fmla="*/ 37986 h 428130"/>
              <a:gd name="connsiteX27" fmla="*/ 147986 w 431296"/>
              <a:gd name="connsiteY27" fmla="*/ 11871 h 428130"/>
              <a:gd name="connsiteX28" fmla="*/ 136115 w 431296"/>
              <a:gd name="connsiteY28" fmla="*/ 0 h 428130"/>
              <a:gd name="connsiteX29" fmla="*/ 124245 w 431296"/>
              <a:gd name="connsiteY29" fmla="*/ 11871 h 428130"/>
              <a:gd name="connsiteX30" fmla="*/ 148777 w 431296"/>
              <a:gd name="connsiteY30" fmla="*/ 54604 h 428130"/>
              <a:gd name="connsiteX31" fmla="*/ 111583 w 431296"/>
              <a:gd name="connsiteY31" fmla="*/ 111583 h 428130"/>
              <a:gd name="connsiteX32" fmla="*/ 101295 w 431296"/>
              <a:gd name="connsiteY32" fmla="*/ 111583 h 428130"/>
              <a:gd name="connsiteX33" fmla="*/ 90216 w 431296"/>
              <a:gd name="connsiteY33" fmla="*/ 119497 h 428130"/>
              <a:gd name="connsiteX34" fmla="*/ 83094 w 431296"/>
              <a:gd name="connsiteY34" fmla="*/ 140864 h 428130"/>
              <a:gd name="connsiteX35" fmla="*/ 59353 w 431296"/>
              <a:gd name="connsiteY35" fmla="*/ 140864 h 428130"/>
              <a:gd name="connsiteX36" fmla="*/ 22950 w 431296"/>
              <a:gd name="connsiteY36" fmla="*/ 45108 h 428130"/>
              <a:gd name="connsiteX37" fmla="*/ 7914 w 431296"/>
              <a:gd name="connsiteY37" fmla="*/ 37986 h 428130"/>
              <a:gd name="connsiteX38" fmla="*/ 791 w 431296"/>
              <a:gd name="connsiteY38" fmla="*/ 53022 h 428130"/>
              <a:gd name="connsiteX39" fmla="*/ 39568 w 431296"/>
              <a:gd name="connsiteY39" fmla="*/ 155900 h 428130"/>
              <a:gd name="connsiteX40" fmla="*/ 50648 w 431296"/>
              <a:gd name="connsiteY40" fmla="*/ 163813 h 428130"/>
              <a:gd name="connsiteX41" fmla="*/ 77554 w 431296"/>
              <a:gd name="connsiteY41" fmla="*/ 163813 h 428130"/>
              <a:gd name="connsiteX42" fmla="*/ 72806 w 431296"/>
              <a:gd name="connsiteY42" fmla="*/ 217626 h 428130"/>
              <a:gd name="connsiteX43" fmla="*/ 72806 w 431296"/>
              <a:gd name="connsiteY43" fmla="*/ 218418 h 428130"/>
              <a:gd name="connsiteX44" fmla="*/ 11871 w 431296"/>
              <a:gd name="connsiteY44" fmla="*/ 218418 h 428130"/>
              <a:gd name="connsiteX45" fmla="*/ 0 w 431296"/>
              <a:gd name="connsiteY45" fmla="*/ 230288 h 428130"/>
              <a:gd name="connsiteX46" fmla="*/ 11871 w 431296"/>
              <a:gd name="connsiteY46" fmla="*/ 242159 h 428130"/>
              <a:gd name="connsiteX47" fmla="*/ 74389 w 431296"/>
              <a:gd name="connsiteY47" fmla="*/ 242159 h 428130"/>
              <a:gd name="connsiteX48" fmla="*/ 85468 w 431296"/>
              <a:gd name="connsiteY48" fmla="*/ 301512 h 428130"/>
              <a:gd name="connsiteX49" fmla="*/ 51439 w 431296"/>
              <a:gd name="connsiteY49" fmla="*/ 301512 h 428130"/>
              <a:gd name="connsiteX50" fmla="*/ 40360 w 431296"/>
              <a:gd name="connsiteY50" fmla="*/ 309425 h 428130"/>
              <a:gd name="connsiteX51" fmla="*/ 1583 w 431296"/>
              <a:gd name="connsiteY51" fmla="*/ 412303 h 428130"/>
              <a:gd name="connsiteX52" fmla="*/ 8705 w 431296"/>
              <a:gd name="connsiteY52" fmla="*/ 427339 h 428130"/>
              <a:gd name="connsiteX53" fmla="*/ 12662 w 431296"/>
              <a:gd name="connsiteY53" fmla="*/ 428131 h 428130"/>
              <a:gd name="connsiteX54" fmla="*/ 23741 w 431296"/>
              <a:gd name="connsiteY54" fmla="*/ 420217 h 428130"/>
              <a:gd name="connsiteX55" fmla="*/ 60144 w 431296"/>
              <a:gd name="connsiteY55" fmla="*/ 324461 h 428130"/>
              <a:gd name="connsiteX56" fmla="*/ 94173 w 431296"/>
              <a:gd name="connsiteY56" fmla="*/ 324461 h 428130"/>
              <a:gd name="connsiteX57" fmla="*/ 216044 w 431296"/>
              <a:gd name="connsiteY57" fmla="*/ 425756 h 428130"/>
              <a:gd name="connsiteX58" fmla="*/ 337914 w 431296"/>
              <a:gd name="connsiteY58" fmla="*/ 324461 h 428130"/>
              <a:gd name="connsiteX59" fmla="*/ 371943 w 431296"/>
              <a:gd name="connsiteY59" fmla="*/ 324461 h 428130"/>
              <a:gd name="connsiteX60" fmla="*/ 408346 w 431296"/>
              <a:gd name="connsiteY60" fmla="*/ 420217 h 428130"/>
              <a:gd name="connsiteX61" fmla="*/ 419426 w 431296"/>
              <a:gd name="connsiteY61" fmla="*/ 428131 h 428130"/>
              <a:gd name="connsiteX62" fmla="*/ 423382 w 431296"/>
              <a:gd name="connsiteY62" fmla="*/ 427339 h 428130"/>
              <a:gd name="connsiteX63" fmla="*/ 430505 w 431296"/>
              <a:gd name="connsiteY63" fmla="*/ 412303 h 428130"/>
              <a:gd name="connsiteX64" fmla="*/ 390936 w 431296"/>
              <a:gd name="connsiteY64" fmla="*/ 309425 h 428130"/>
              <a:gd name="connsiteX65" fmla="*/ 215252 w 431296"/>
              <a:gd name="connsiteY65" fmla="*/ 49065 h 428130"/>
              <a:gd name="connsiteX66" fmla="*/ 292807 w 431296"/>
              <a:gd name="connsiteY66" fmla="*/ 110792 h 428130"/>
              <a:gd name="connsiteX67" fmla="*/ 136907 w 431296"/>
              <a:gd name="connsiteY67" fmla="*/ 110792 h 428130"/>
              <a:gd name="connsiteX68" fmla="*/ 215252 w 431296"/>
              <a:gd name="connsiteY68" fmla="*/ 49065 h 428130"/>
              <a:gd name="connsiteX69" fmla="*/ 97338 w 431296"/>
              <a:gd name="connsiteY69" fmla="*/ 217626 h 428130"/>
              <a:gd name="connsiteX70" fmla="*/ 110000 w 431296"/>
              <a:gd name="connsiteY70" fmla="*/ 134533 h 428130"/>
              <a:gd name="connsiteX71" fmla="*/ 120288 w 431296"/>
              <a:gd name="connsiteY71" fmla="*/ 134533 h 428130"/>
              <a:gd name="connsiteX72" fmla="*/ 204173 w 431296"/>
              <a:gd name="connsiteY72" fmla="*/ 134533 h 428130"/>
              <a:gd name="connsiteX73" fmla="*/ 204173 w 431296"/>
              <a:gd name="connsiteY73" fmla="*/ 402015 h 428130"/>
              <a:gd name="connsiteX74" fmla="*/ 97338 w 431296"/>
              <a:gd name="connsiteY74" fmla="*/ 217626 h 428130"/>
              <a:gd name="connsiteX75" fmla="*/ 227123 w 431296"/>
              <a:gd name="connsiteY75" fmla="*/ 402015 h 428130"/>
              <a:gd name="connsiteX76" fmla="*/ 227123 w 431296"/>
              <a:gd name="connsiteY76" fmla="*/ 134533 h 428130"/>
              <a:gd name="connsiteX77" fmla="*/ 311008 w 431296"/>
              <a:gd name="connsiteY77" fmla="*/ 134533 h 428130"/>
              <a:gd name="connsiteX78" fmla="*/ 321296 w 431296"/>
              <a:gd name="connsiteY78" fmla="*/ 134533 h 428130"/>
              <a:gd name="connsiteX79" fmla="*/ 333958 w 431296"/>
              <a:gd name="connsiteY79" fmla="*/ 217626 h 428130"/>
              <a:gd name="connsiteX80" fmla="*/ 227123 w 431296"/>
              <a:gd name="connsiteY80" fmla="*/ 402015 h 42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31296" h="428130">
                <a:moveTo>
                  <a:pt x="390936" y="309425"/>
                </a:moveTo>
                <a:cubicBezTo>
                  <a:pt x="389353" y="304677"/>
                  <a:pt x="384605" y="301512"/>
                  <a:pt x="379857" y="301512"/>
                </a:cubicBezTo>
                <a:lnTo>
                  <a:pt x="345828" y="301512"/>
                </a:lnTo>
                <a:cubicBezTo>
                  <a:pt x="351368" y="283310"/>
                  <a:pt x="355325" y="263526"/>
                  <a:pt x="356907" y="242159"/>
                </a:cubicBezTo>
                <a:lnTo>
                  <a:pt x="419426" y="242159"/>
                </a:lnTo>
                <a:cubicBezTo>
                  <a:pt x="425756" y="242159"/>
                  <a:pt x="431296" y="236619"/>
                  <a:pt x="431296" y="230288"/>
                </a:cubicBezTo>
                <a:cubicBezTo>
                  <a:pt x="431296" y="223957"/>
                  <a:pt x="425756" y="218418"/>
                  <a:pt x="419426" y="218418"/>
                </a:cubicBezTo>
                <a:lnTo>
                  <a:pt x="357699" y="218418"/>
                </a:lnTo>
                <a:cubicBezTo>
                  <a:pt x="357699" y="218418"/>
                  <a:pt x="357699" y="217626"/>
                  <a:pt x="357699" y="217626"/>
                </a:cubicBezTo>
                <a:cubicBezTo>
                  <a:pt x="357699" y="199425"/>
                  <a:pt x="356116" y="181223"/>
                  <a:pt x="352950" y="163813"/>
                </a:cubicBezTo>
                <a:lnTo>
                  <a:pt x="379857" y="163813"/>
                </a:lnTo>
                <a:cubicBezTo>
                  <a:pt x="384605" y="163813"/>
                  <a:pt x="389353" y="160648"/>
                  <a:pt x="390936" y="155900"/>
                </a:cubicBezTo>
                <a:lnTo>
                  <a:pt x="429713" y="53022"/>
                </a:lnTo>
                <a:cubicBezTo>
                  <a:pt x="432087" y="46691"/>
                  <a:pt x="428922" y="40360"/>
                  <a:pt x="422591" y="37986"/>
                </a:cubicBezTo>
                <a:cubicBezTo>
                  <a:pt x="416260" y="35612"/>
                  <a:pt x="409929" y="38777"/>
                  <a:pt x="407555" y="45108"/>
                </a:cubicBezTo>
                <a:lnTo>
                  <a:pt x="371152" y="140864"/>
                </a:lnTo>
                <a:lnTo>
                  <a:pt x="347411" y="140864"/>
                </a:lnTo>
                <a:cubicBezTo>
                  <a:pt x="345828" y="133741"/>
                  <a:pt x="343454" y="126619"/>
                  <a:pt x="340289" y="119497"/>
                </a:cubicBezTo>
                <a:cubicBezTo>
                  <a:pt x="338706" y="114749"/>
                  <a:pt x="333958" y="111583"/>
                  <a:pt x="329209" y="111583"/>
                </a:cubicBezTo>
                <a:lnTo>
                  <a:pt x="318922" y="111583"/>
                </a:lnTo>
                <a:cubicBezTo>
                  <a:pt x="309425" y="88633"/>
                  <a:pt x="296763" y="68849"/>
                  <a:pt x="281727" y="54604"/>
                </a:cubicBezTo>
                <a:cubicBezTo>
                  <a:pt x="296763" y="45899"/>
                  <a:pt x="306260" y="30072"/>
                  <a:pt x="306260" y="11871"/>
                </a:cubicBezTo>
                <a:cubicBezTo>
                  <a:pt x="306260" y="5539"/>
                  <a:pt x="300720" y="0"/>
                  <a:pt x="294389" y="0"/>
                </a:cubicBezTo>
                <a:cubicBezTo>
                  <a:pt x="288058" y="0"/>
                  <a:pt x="282519" y="5539"/>
                  <a:pt x="282519" y="11871"/>
                </a:cubicBezTo>
                <a:cubicBezTo>
                  <a:pt x="282519" y="25324"/>
                  <a:pt x="272231" y="36403"/>
                  <a:pt x="258778" y="37986"/>
                </a:cubicBezTo>
                <a:cubicBezTo>
                  <a:pt x="245324" y="30072"/>
                  <a:pt x="230288" y="26115"/>
                  <a:pt x="215252" y="26115"/>
                </a:cubicBezTo>
                <a:cubicBezTo>
                  <a:pt x="200216" y="26115"/>
                  <a:pt x="185180" y="30072"/>
                  <a:pt x="171727" y="37986"/>
                </a:cubicBezTo>
                <a:cubicBezTo>
                  <a:pt x="158274" y="36403"/>
                  <a:pt x="147986" y="25324"/>
                  <a:pt x="147986" y="11871"/>
                </a:cubicBezTo>
                <a:cubicBezTo>
                  <a:pt x="147986" y="5539"/>
                  <a:pt x="142446" y="0"/>
                  <a:pt x="136115" y="0"/>
                </a:cubicBezTo>
                <a:cubicBezTo>
                  <a:pt x="129784" y="0"/>
                  <a:pt x="124245" y="5539"/>
                  <a:pt x="124245" y="11871"/>
                </a:cubicBezTo>
                <a:cubicBezTo>
                  <a:pt x="124245" y="30072"/>
                  <a:pt x="134533" y="45899"/>
                  <a:pt x="148777" y="54604"/>
                </a:cubicBezTo>
                <a:cubicBezTo>
                  <a:pt x="133741" y="68849"/>
                  <a:pt x="121079" y="88633"/>
                  <a:pt x="111583" y="111583"/>
                </a:cubicBezTo>
                <a:lnTo>
                  <a:pt x="101295" y="111583"/>
                </a:lnTo>
                <a:cubicBezTo>
                  <a:pt x="96547" y="111583"/>
                  <a:pt x="91799" y="114749"/>
                  <a:pt x="90216" y="119497"/>
                </a:cubicBezTo>
                <a:cubicBezTo>
                  <a:pt x="87842" y="126619"/>
                  <a:pt x="85468" y="133741"/>
                  <a:pt x="83094" y="140864"/>
                </a:cubicBezTo>
                <a:lnTo>
                  <a:pt x="59353" y="140864"/>
                </a:lnTo>
                <a:lnTo>
                  <a:pt x="22950" y="45108"/>
                </a:lnTo>
                <a:cubicBezTo>
                  <a:pt x="20575" y="38777"/>
                  <a:pt x="13453" y="35612"/>
                  <a:pt x="7914" y="37986"/>
                </a:cubicBezTo>
                <a:cubicBezTo>
                  <a:pt x="1583" y="40360"/>
                  <a:pt x="-1583" y="47482"/>
                  <a:pt x="791" y="53022"/>
                </a:cubicBezTo>
                <a:lnTo>
                  <a:pt x="39568" y="155900"/>
                </a:lnTo>
                <a:cubicBezTo>
                  <a:pt x="41151" y="160648"/>
                  <a:pt x="45899" y="163813"/>
                  <a:pt x="50648" y="163813"/>
                </a:cubicBezTo>
                <a:lnTo>
                  <a:pt x="77554" y="163813"/>
                </a:lnTo>
                <a:cubicBezTo>
                  <a:pt x="74389" y="181223"/>
                  <a:pt x="72806" y="199425"/>
                  <a:pt x="72806" y="217626"/>
                </a:cubicBezTo>
                <a:cubicBezTo>
                  <a:pt x="72806" y="217626"/>
                  <a:pt x="72806" y="218418"/>
                  <a:pt x="72806" y="218418"/>
                </a:cubicBezTo>
                <a:lnTo>
                  <a:pt x="11871" y="218418"/>
                </a:lnTo>
                <a:cubicBezTo>
                  <a:pt x="5539" y="218418"/>
                  <a:pt x="0" y="223957"/>
                  <a:pt x="0" y="230288"/>
                </a:cubicBezTo>
                <a:cubicBezTo>
                  <a:pt x="0" y="236619"/>
                  <a:pt x="5539" y="242159"/>
                  <a:pt x="11871" y="242159"/>
                </a:cubicBezTo>
                <a:lnTo>
                  <a:pt x="74389" y="242159"/>
                </a:lnTo>
                <a:cubicBezTo>
                  <a:pt x="75971" y="262734"/>
                  <a:pt x="79928" y="282519"/>
                  <a:pt x="85468" y="301512"/>
                </a:cubicBezTo>
                <a:lnTo>
                  <a:pt x="51439" y="301512"/>
                </a:lnTo>
                <a:cubicBezTo>
                  <a:pt x="46691" y="301512"/>
                  <a:pt x="41942" y="304677"/>
                  <a:pt x="40360" y="309425"/>
                </a:cubicBezTo>
                <a:lnTo>
                  <a:pt x="1583" y="412303"/>
                </a:lnTo>
                <a:cubicBezTo>
                  <a:pt x="-791" y="418634"/>
                  <a:pt x="2374" y="424965"/>
                  <a:pt x="8705" y="427339"/>
                </a:cubicBezTo>
                <a:cubicBezTo>
                  <a:pt x="10288" y="428131"/>
                  <a:pt x="11871" y="428131"/>
                  <a:pt x="12662" y="428131"/>
                </a:cubicBezTo>
                <a:cubicBezTo>
                  <a:pt x="17410" y="428131"/>
                  <a:pt x="22158" y="424965"/>
                  <a:pt x="23741" y="420217"/>
                </a:cubicBezTo>
                <a:lnTo>
                  <a:pt x="60144" y="324461"/>
                </a:lnTo>
                <a:lnTo>
                  <a:pt x="94173" y="324461"/>
                </a:lnTo>
                <a:cubicBezTo>
                  <a:pt x="118705" y="385397"/>
                  <a:pt x="164605" y="425756"/>
                  <a:pt x="216044" y="425756"/>
                </a:cubicBezTo>
                <a:cubicBezTo>
                  <a:pt x="267483" y="425756"/>
                  <a:pt x="312591" y="384605"/>
                  <a:pt x="337914" y="324461"/>
                </a:cubicBezTo>
                <a:lnTo>
                  <a:pt x="371943" y="324461"/>
                </a:lnTo>
                <a:lnTo>
                  <a:pt x="408346" y="420217"/>
                </a:lnTo>
                <a:cubicBezTo>
                  <a:pt x="409929" y="424965"/>
                  <a:pt x="414677" y="428131"/>
                  <a:pt x="419426" y="428131"/>
                </a:cubicBezTo>
                <a:cubicBezTo>
                  <a:pt x="421008" y="428131"/>
                  <a:pt x="422591" y="428131"/>
                  <a:pt x="423382" y="427339"/>
                </a:cubicBezTo>
                <a:cubicBezTo>
                  <a:pt x="429713" y="424965"/>
                  <a:pt x="432879" y="417843"/>
                  <a:pt x="430505" y="412303"/>
                </a:cubicBezTo>
                <a:lnTo>
                  <a:pt x="390936" y="309425"/>
                </a:lnTo>
                <a:close/>
                <a:moveTo>
                  <a:pt x="215252" y="49065"/>
                </a:moveTo>
                <a:cubicBezTo>
                  <a:pt x="246116" y="49065"/>
                  <a:pt x="274605" y="72806"/>
                  <a:pt x="292807" y="110792"/>
                </a:cubicBezTo>
                <a:lnTo>
                  <a:pt x="136907" y="110792"/>
                </a:lnTo>
                <a:cubicBezTo>
                  <a:pt x="155900" y="72806"/>
                  <a:pt x="184389" y="49065"/>
                  <a:pt x="215252" y="49065"/>
                </a:cubicBezTo>
                <a:close/>
                <a:moveTo>
                  <a:pt x="97338" y="217626"/>
                </a:moveTo>
                <a:cubicBezTo>
                  <a:pt x="97338" y="189137"/>
                  <a:pt x="101295" y="160648"/>
                  <a:pt x="110000" y="134533"/>
                </a:cubicBezTo>
                <a:lnTo>
                  <a:pt x="120288" y="134533"/>
                </a:lnTo>
                <a:lnTo>
                  <a:pt x="204173" y="134533"/>
                </a:lnTo>
                <a:lnTo>
                  <a:pt x="204173" y="402015"/>
                </a:lnTo>
                <a:cubicBezTo>
                  <a:pt x="144029" y="393310"/>
                  <a:pt x="97338" y="314173"/>
                  <a:pt x="97338" y="217626"/>
                </a:cubicBezTo>
                <a:close/>
                <a:moveTo>
                  <a:pt x="227123" y="402015"/>
                </a:moveTo>
                <a:lnTo>
                  <a:pt x="227123" y="134533"/>
                </a:lnTo>
                <a:lnTo>
                  <a:pt x="311008" y="134533"/>
                </a:lnTo>
                <a:lnTo>
                  <a:pt x="321296" y="134533"/>
                </a:lnTo>
                <a:cubicBezTo>
                  <a:pt x="329209" y="159856"/>
                  <a:pt x="333958" y="188346"/>
                  <a:pt x="333958" y="217626"/>
                </a:cubicBezTo>
                <a:cubicBezTo>
                  <a:pt x="333166" y="314173"/>
                  <a:pt x="286475" y="393310"/>
                  <a:pt x="227123" y="402015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3114CD63-7454-4B70-A348-8F66B85A6140}"/>
              </a:ext>
            </a:extLst>
          </p:cNvPr>
          <p:cNvSpPr/>
          <p:nvPr/>
        </p:nvSpPr>
        <p:spPr>
          <a:xfrm>
            <a:off x="5280889" y="4377850"/>
            <a:ext cx="477245" cy="476404"/>
          </a:xfrm>
          <a:custGeom>
            <a:avLst/>
            <a:gdLst>
              <a:gd name="connsiteX0" fmla="*/ 453454 w 477245"/>
              <a:gd name="connsiteY0" fmla="*/ 132950 h 476404"/>
              <a:gd name="connsiteX1" fmla="*/ 452663 w 477245"/>
              <a:gd name="connsiteY1" fmla="*/ 132159 h 476404"/>
              <a:gd name="connsiteX2" fmla="*/ 238994 w 477245"/>
              <a:gd name="connsiteY2" fmla="*/ 0 h 476404"/>
              <a:gd name="connsiteX3" fmla="*/ 238994 w 477245"/>
              <a:gd name="connsiteY3" fmla="*/ 0 h 476404"/>
              <a:gd name="connsiteX4" fmla="*/ 238994 w 477245"/>
              <a:gd name="connsiteY4" fmla="*/ 0 h 476404"/>
              <a:gd name="connsiteX5" fmla="*/ 7123 w 477245"/>
              <a:gd name="connsiteY5" fmla="*/ 183598 h 476404"/>
              <a:gd name="connsiteX6" fmla="*/ 6331 w 477245"/>
              <a:gd name="connsiteY6" fmla="*/ 185180 h 476404"/>
              <a:gd name="connsiteX7" fmla="*/ 0 w 477245"/>
              <a:gd name="connsiteY7" fmla="*/ 238202 h 476404"/>
              <a:gd name="connsiteX8" fmla="*/ 35612 w 477245"/>
              <a:gd name="connsiteY8" fmla="*/ 363238 h 476404"/>
              <a:gd name="connsiteX9" fmla="*/ 35612 w 477245"/>
              <a:gd name="connsiteY9" fmla="*/ 363238 h 476404"/>
              <a:gd name="connsiteX10" fmla="*/ 36403 w 477245"/>
              <a:gd name="connsiteY10" fmla="*/ 364821 h 476404"/>
              <a:gd name="connsiteX11" fmla="*/ 238202 w 477245"/>
              <a:gd name="connsiteY11" fmla="*/ 476404 h 476404"/>
              <a:gd name="connsiteX12" fmla="*/ 477195 w 477245"/>
              <a:gd name="connsiteY12" fmla="*/ 237411 h 476404"/>
              <a:gd name="connsiteX13" fmla="*/ 453454 w 477245"/>
              <a:gd name="connsiteY13" fmla="*/ 132950 h 476404"/>
              <a:gd name="connsiteX14" fmla="*/ 427339 w 477245"/>
              <a:gd name="connsiteY14" fmla="*/ 135324 h 476404"/>
              <a:gd name="connsiteX15" fmla="*/ 413886 w 477245"/>
              <a:gd name="connsiteY15" fmla="*/ 147986 h 476404"/>
              <a:gd name="connsiteX16" fmla="*/ 402015 w 477245"/>
              <a:gd name="connsiteY16" fmla="*/ 147986 h 476404"/>
              <a:gd name="connsiteX17" fmla="*/ 338706 w 477245"/>
              <a:gd name="connsiteY17" fmla="*/ 158274 h 476404"/>
              <a:gd name="connsiteX18" fmla="*/ 345828 w 477245"/>
              <a:gd name="connsiteY18" fmla="*/ 249281 h 476404"/>
              <a:gd name="connsiteX19" fmla="*/ 346620 w 477245"/>
              <a:gd name="connsiteY19" fmla="*/ 251656 h 476404"/>
              <a:gd name="connsiteX20" fmla="*/ 346620 w 477245"/>
              <a:gd name="connsiteY20" fmla="*/ 255612 h 476404"/>
              <a:gd name="connsiteX21" fmla="*/ 276188 w 477245"/>
              <a:gd name="connsiteY21" fmla="*/ 291224 h 476404"/>
              <a:gd name="connsiteX22" fmla="*/ 257195 w 477245"/>
              <a:gd name="connsiteY22" fmla="*/ 298346 h 476404"/>
              <a:gd name="connsiteX23" fmla="*/ 236620 w 477245"/>
              <a:gd name="connsiteY23" fmla="*/ 336332 h 476404"/>
              <a:gd name="connsiteX24" fmla="*/ 216044 w 477245"/>
              <a:gd name="connsiteY24" fmla="*/ 379066 h 476404"/>
              <a:gd name="connsiteX25" fmla="*/ 213670 w 477245"/>
              <a:gd name="connsiteY25" fmla="*/ 379066 h 476404"/>
              <a:gd name="connsiteX26" fmla="*/ 183598 w 477245"/>
              <a:gd name="connsiteY26" fmla="*/ 308634 h 476404"/>
              <a:gd name="connsiteX27" fmla="*/ 197842 w 477245"/>
              <a:gd name="connsiteY27" fmla="*/ 284101 h 476404"/>
              <a:gd name="connsiteX28" fmla="*/ 216044 w 477245"/>
              <a:gd name="connsiteY28" fmla="*/ 254821 h 476404"/>
              <a:gd name="connsiteX29" fmla="*/ 193094 w 477245"/>
              <a:gd name="connsiteY29" fmla="*/ 194677 h 476404"/>
              <a:gd name="connsiteX30" fmla="*/ 175684 w 477245"/>
              <a:gd name="connsiteY30" fmla="*/ 163022 h 476404"/>
              <a:gd name="connsiteX31" fmla="*/ 218418 w 477245"/>
              <a:gd name="connsiteY31" fmla="*/ 124245 h 476404"/>
              <a:gd name="connsiteX32" fmla="*/ 249281 w 477245"/>
              <a:gd name="connsiteY32" fmla="*/ 98921 h 476404"/>
              <a:gd name="connsiteX33" fmla="*/ 254029 w 477245"/>
              <a:gd name="connsiteY33" fmla="*/ 24532 h 476404"/>
              <a:gd name="connsiteX34" fmla="*/ 427339 w 477245"/>
              <a:gd name="connsiteY34" fmla="*/ 135324 h 476404"/>
              <a:gd name="connsiteX35" fmla="*/ 27698 w 477245"/>
              <a:gd name="connsiteY35" fmla="*/ 201008 h 476404"/>
              <a:gd name="connsiteX36" fmla="*/ 64101 w 477245"/>
              <a:gd name="connsiteY36" fmla="*/ 207339 h 476404"/>
              <a:gd name="connsiteX37" fmla="*/ 79928 w 477245"/>
              <a:gd name="connsiteY37" fmla="*/ 247699 h 476404"/>
              <a:gd name="connsiteX38" fmla="*/ 98921 w 477245"/>
              <a:gd name="connsiteY38" fmla="*/ 276188 h 476404"/>
              <a:gd name="connsiteX39" fmla="*/ 88633 w 477245"/>
              <a:gd name="connsiteY39" fmla="*/ 287267 h 476404"/>
              <a:gd name="connsiteX40" fmla="*/ 72806 w 477245"/>
              <a:gd name="connsiteY40" fmla="*/ 314174 h 476404"/>
              <a:gd name="connsiteX41" fmla="*/ 50648 w 477245"/>
              <a:gd name="connsiteY41" fmla="*/ 342663 h 476404"/>
              <a:gd name="connsiteX42" fmla="*/ 23741 w 477245"/>
              <a:gd name="connsiteY42" fmla="*/ 238994 h 476404"/>
              <a:gd name="connsiteX43" fmla="*/ 27698 w 477245"/>
              <a:gd name="connsiteY43" fmla="*/ 201008 h 476404"/>
              <a:gd name="connsiteX44" fmla="*/ 238994 w 477245"/>
              <a:gd name="connsiteY44" fmla="*/ 454246 h 476404"/>
              <a:gd name="connsiteX45" fmla="*/ 63310 w 477245"/>
              <a:gd name="connsiteY45" fmla="*/ 363238 h 476404"/>
              <a:gd name="connsiteX46" fmla="*/ 95755 w 477245"/>
              <a:gd name="connsiteY46" fmla="*/ 313382 h 476404"/>
              <a:gd name="connsiteX47" fmla="*/ 103669 w 477245"/>
              <a:gd name="connsiteY47" fmla="*/ 304677 h 476404"/>
              <a:gd name="connsiteX48" fmla="*/ 120288 w 477245"/>
              <a:gd name="connsiteY48" fmla="*/ 282519 h 476404"/>
              <a:gd name="connsiteX49" fmla="*/ 94964 w 477245"/>
              <a:gd name="connsiteY49" fmla="*/ 230288 h 476404"/>
              <a:gd name="connsiteX50" fmla="*/ 87051 w 477245"/>
              <a:gd name="connsiteY50" fmla="*/ 204965 h 476404"/>
              <a:gd name="connsiteX51" fmla="*/ 87051 w 477245"/>
              <a:gd name="connsiteY51" fmla="*/ 201008 h 476404"/>
              <a:gd name="connsiteX52" fmla="*/ 31655 w 477245"/>
              <a:gd name="connsiteY52" fmla="*/ 176475 h 476404"/>
              <a:gd name="connsiteX53" fmla="*/ 227914 w 477245"/>
              <a:gd name="connsiteY53" fmla="*/ 22950 h 476404"/>
              <a:gd name="connsiteX54" fmla="*/ 228706 w 477245"/>
              <a:gd name="connsiteY54" fmla="*/ 83094 h 476404"/>
              <a:gd name="connsiteX55" fmla="*/ 202590 w 477245"/>
              <a:gd name="connsiteY55" fmla="*/ 104461 h 476404"/>
              <a:gd name="connsiteX56" fmla="*/ 150360 w 477245"/>
              <a:gd name="connsiteY56" fmla="*/ 166188 h 476404"/>
              <a:gd name="connsiteX57" fmla="*/ 171727 w 477245"/>
              <a:gd name="connsiteY57" fmla="*/ 207339 h 476404"/>
              <a:gd name="connsiteX58" fmla="*/ 191511 w 477245"/>
              <a:gd name="connsiteY58" fmla="*/ 246907 h 476404"/>
              <a:gd name="connsiteX59" fmla="*/ 177267 w 477245"/>
              <a:gd name="connsiteY59" fmla="*/ 268274 h 476404"/>
              <a:gd name="connsiteX60" fmla="*/ 158274 w 477245"/>
              <a:gd name="connsiteY60" fmla="*/ 307843 h 476404"/>
              <a:gd name="connsiteX61" fmla="*/ 203382 w 477245"/>
              <a:gd name="connsiteY61" fmla="*/ 399641 h 476404"/>
              <a:gd name="connsiteX62" fmla="*/ 212878 w 477245"/>
              <a:gd name="connsiteY62" fmla="*/ 401224 h 476404"/>
              <a:gd name="connsiteX63" fmla="*/ 223957 w 477245"/>
              <a:gd name="connsiteY63" fmla="*/ 398850 h 476404"/>
              <a:gd name="connsiteX64" fmla="*/ 256404 w 477245"/>
              <a:gd name="connsiteY64" fmla="*/ 342663 h 476404"/>
              <a:gd name="connsiteX65" fmla="*/ 265900 w 477245"/>
              <a:gd name="connsiteY65" fmla="*/ 317339 h 476404"/>
              <a:gd name="connsiteX66" fmla="*/ 280936 w 477245"/>
              <a:gd name="connsiteY66" fmla="*/ 311799 h 476404"/>
              <a:gd name="connsiteX67" fmla="*/ 364821 w 477245"/>
              <a:gd name="connsiteY67" fmla="*/ 264317 h 476404"/>
              <a:gd name="connsiteX68" fmla="*/ 365613 w 477245"/>
              <a:gd name="connsiteY68" fmla="*/ 241368 h 476404"/>
              <a:gd name="connsiteX69" fmla="*/ 364821 w 477245"/>
              <a:gd name="connsiteY69" fmla="*/ 238994 h 476404"/>
              <a:gd name="connsiteX70" fmla="*/ 351368 w 477245"/>
              <a:gd name="connsiteY70" fmla="*/ 174101 h 476404"/>
              <a:gd name="connsiteX71" fmla="*/ 398059 w 477245"/>
              <a:gd name="connsiteY71" fmla="*/ 169353 h 476404"/>
              <a:gd name="connsiteX72" fmla="*/ 421008 w 477245"/>
              <a:gd name="connsiteY72" fmla="*/ 167770 h 476404"/>
              <a:gd name="connsiteX73" fmla="*/ 435253 w 477245"/>
              <a:gd name="connsiteY73" fmla="*/ 155900 h 476404"/>
              <a:gd name="connsiteX74" fmla="*/ 451080 w 477245"/>
              <a:gd name="connsiteY74" fmla="*/ 237411 h 476404"/>
              <a:gd name="connsiteX75" fmla="*/ 238994 w 477245"/>
              <a:gd name="connsiteY75" fmla="*/ 454246 h 47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77245" h="476404">
                <a:moveTo>
                  <a:pt x="453454" y="132950"/>
                </a:moveTo>
                <a:cubicBezTo>
                  <a:pt x="453454" y="132950"/>
                  <a:pt x="453454" y="132159"/>
                  <a:pt x="452663" y="132159"/>
                </a:cubicBezTo>
                <a:cubicBezTo>
                  <a:pt x="413095" y="53813"/>
                  <a:pt x="332375" y="0"/>
                  <a:pt x="238994" y="0"/>
                </a:cubicBezTo>
                <a:cubicBezTo>
                  <a:pt x="238994" y="0"/>
                  <a:pt x="238994" y="0"/>
                  <a:pt x="238994" y="0"/>
                </a:cubicBezTo>
                <a:cubicBezTo>
                  <a:pt x="238994" y="0"/>
                  <a:pt x="238994" y="0"/>
                  <a:pt x="238994" y="0"/>
                </a:cubicBezTo>
                <a:cubicBezTo>
                  <a:pt x="126619" y="0"/>
                  <a:pt x="31655" y="78345"/>
                  <a:pt x="7123" y="183598"/>
                </a:cubicBezTo>
                <a:cubicBezTo>
                  <a:pt x="7123" y="184389"/>
                  <a:pt x="7123" y="185180"/>
                  <a:pt x="6331" y="185180"/>
                </a:cubicBezTo>
                <a:cubicBezTo>
                  <a:pt x="2374" y="202591"/>
                  <a:pt x="0" y="220001"/>
                  <a:pt x="0" y="238202"/>
                </a:cubicBezTo>
                <a:cubicBezTo>
                  <a:pt x="0" y="284101"/>
                  <a:pt x="13453" y="326836"/>
                  <a:pt x="35612" y="363238"/>
                </a:cubicBezTo>
                <a:cubicBezTo>
                  <a:pt x="35612" y="363238"/>
                  <a:pt x="35612" y="363238"/>
                  <a:pt x="35612" y="363238"/>
                </a:cubicBezTo>
                <a:cubicBezTo>
                  <a:pt x="35612" y="364030"/>
                  <a:pt x="36403" y="364030"/>
                  <a:pt x="36403" y="364821"/>
                </a:cubicBezTo>
                <a:cubicBezTo>
                  <a:pt x="79137" y="432088"/>
                  <a:pt x="153526" y="476404"/>
                  <a:pt x="238202" y="476404"/>
                </a:cubicBezTo>
                <a:cubicBezTo>
                  <a:pt x="369569" y="476404"/>
                  <a:pt x="477195" y="369569"/>
                  <a:pt x="477195" y="237411"/>
                </a:cubicBezTo>
                <a:cubicBezTo>
                  <a:pt x="477987" y="201008"/>
                  <a:pt x="469282" y="165396"/>
                  <a:pt x="453454" y="132950"/>
                </a:cubicBezTo>
                <a:close/>
                <a:moveTo>
                  <a:pt x="427339" y="135324"/>
                </a:moveTo>
                <a:cubicBezTo>
                  <a:pt x="421800" y="140864"/>
                  <a:pt x="416260" y="146403"/>
                  <a:pt x="413886" y="147986"/>
                </a:cubicBezTo>
                <a:cubicBezTo>
                  <a:pt x="411512" y="147986"/>
                  <a:pt x="405972" y="147986"/>
                  <a:pt x="402015" y="147986"/>
                </a:cubicBezTo>
                <a:cubicBezTo>
                  <a:pt x="375900" y="147195"/>
                  <a:pt x="351368" y="147195"/>
                  <a:pt x="338706" y="158274"/>
                </a:cubicBezTo>
                <a:cubicBezTo>
                  <a:pt x="317339" y="176475"/>
                  <a:pt x="332375" y="213670"/>
                  <a:pt x="345828" y="249281"/>
                </a:cubicBezTo>
                <a:lnTo>
                  <a:pt x="346620" y="251656"/>
                </a:lnTo>
                <a:cubicBezTo>
                  <a:pt x="347411" y="253238"/>
                  <a:pt x="347411" y="254030"/>
                  <a:pt x="346620" y="255612"/>
                </a:cubicBezTo>
                <a:cubicBezTo>
                  <a:pt x="339498" y="269857"/>
                  <a:pt x="295181" y="284893"/>
                  <a:pt x="276188" y="291224"/>
                </a:cubicBezTo>
                <a:cubicBezTo>
                  <a:pt x="267483" y="294389"/>
                  <a:pt x="261152" y="295972"/>
                  <a:pt x="257195" y="298346"/>
                </a:cubicBezTo>
                <a:cubicBezTo>
                  <a:pt x="247698" y="303094"/>
                  <a:pt x="242950" y="317339"/>
                  <a:pt x="236620" y="336332"/>
                </a:cubicBezTo>
                <a:cubicBezTo>
                  <a:pt x="231871" y="350577"/>
                  <a:pt x="223957" y="375109"/>
                  <a:pt x="216044" y="379066"/>
                </a:cubicBezTo>
                <a:cubicBezTo>
                  <a:pt x="215252" y="379066"/>
                  <a:pt x="215252" y="379857"/>
                  <a:pt x="213670" y="379066"/>
                </a:cubicBezTo>
                <a:cubicBezTo>
                  <a:pt x="191511" y="371152"/>
                  <a:pt x="184389" y="330792"/>
                  <a:pt x="183598" y="308634"/>
                </a:cubicBezTo>
                <a:cubicBezTo>
                  <a:pt x="183598" y="302303"/>
                  <a:pt x="190720" y="292807"/>
                  <a:pt x="197842" y="284101"/>
                </a:cubicBezTo>
                <a:cubicBezTo>
                  <a:pt x="204965" y="275397"/>
                  <a:pt x="212087" y="265900"/>
                  <a:pt x="216044" y="254821"/>
                </a:cubicBezTo>
                <a:cubicBezTo>
                  <a:pt x="221583" y="238202"/>
                  <a:pt x="207339" y="216835"/>
                  <a:pt x="193094" y="194677"/>
                </a:cubicBezTo>
                <a:cubicBezTo>
                  <a:pt x="185181" y="182806"/>
                  <a:pt x="176475" y="169353"/>
                  <a:pt x="175684" y="163022"/>
                </a:cubicBezTo>
                <a:cubicBezTo>
                  <a:pt x="176475" y="155108"/>
                  <a:pt x="205756" y="133741"/>
                  <a:pt x="218418" y="124245"/>
                </a:cubicBezTo>
                <a:cubicBezTo>
                  <a:pt x="231871" y="114749"/>
                  <a:pt x="243742" y="106043"/>
                  <a:pt x="249281" y="98921"/>
                </a:cubicBezTo>
                <a:cubicBezTo>
                  <a:pt x="261152" y="83094"/>
                  <a:pt x="257986" y="47482"/>
                  <a:pt x="254029" y="24532"/>
                </a:cubicBezTo>
                <a:cubicBezTo>
                  <a:pt x="328418" y="30072"/>
                  <a:pt x="393311" y="73597"/>
                  <a:pt x="427339" y="135324"/>
                </a:cubicBezTo>
                <a:close/>
                <a:moveTo>
                  <a:pt x="27698" y="201008"/>
                </a:moveTo>
                <a:cubicBezTo>
                  <a:pt x="42734" y="202591"/>
                  <a:pt x="56979" y="204965"/>
                  <a:pt x="64101" y="207339"/>
                </a:cubicBezTo>
                <a:cubicBezTo>
                  <a:pt x="64101" y="217626"/>
                  <a:pt x="64892" y="234245"/>
                  <a:pt x="79928" y="247699"/>
                </a:cubicBezTo>
                <a:cubicBezTo>
                  <a:pt x="96547" y="263526"/>
                  <a:pt x="99712" y="273022"/>
                  <a:pt x="98921" y="276188"/>
                </a:cubicBezTo>
                <a:cubicBezTo>
                  <a:pt x="98130" y="278562"/>
                  <a:pt x="92590" y="284101"/>
                  <a:pt x="88633" y="287267"/>
                </a:cubicBezTo>
                <a:cubicBezTo>
                  <a:pt x="79928" y="295181"/>
                  <a:pt x="71223" y="303094"/>
                  <a:pt x="72806" y="314174"/>
                </a:cubicBezTo>
                <a:cubicBezTo>
                  <a:pt x="74389" y="323670"/>
                  <a:pt x="61727" y="335540"/>
                  <a:pt x="50648" y="342663"/>
                </a:cubicBezTo>
                <a:cubicBezTo>
                  <a:pt x="33238" y="311799"/>
                  <a:pt x="23741" y="276188"/>
                  <a:pt x="23741" y="238994"/>
                </a:cubicBezTo>
                <a:cubicBezTo>
                  <a:pt x="24532" y="226332"/>
                  <a:pt x="25324" y="213670"/>
                  <a:pt x="27698" y="201008"/>
                </a:cubicBezTo>
                <a:close/>
                <a:moveTo>
                  <a:pt x="238994" y="454246"/>
                </a:moveTo>
                <a:cubicBezTo>
                  <a:pt x="166188" y="454246"/>
                  <a:pt x="102087" y="418634"/>
                  <a:pt x="63310" y="363238"/>
                </a:cubicBezTo>
                <a:cubicBezTo>
                  <a:pt x="77554" y="353742"/>
                  <a:pt x="98130" y="336332"/>
                  <a:pt x="95755" y="313382"/>
                </a:cubicBezTo>
                <a:cubicBezTo>
                  <a:pt x="97338" y="311008"/>
                  <a:pt x="101295" y="307843"/>
                  <a:pt x="103669" y="304677"/>
                </a:cubicBezTo>
                <a:cubicBezTo>
                  <a:pt x="110792" y="298346"/>
                  <a:pt x="117914" y="291224"/>
                  <a:pt x="120288" y="282519"/>
                </a:cubicBezTo>
                <a:cubicBezTo>
                  <a:pt x="124245" y="267483"/>
                  <a:pt x="115540" y="250073"/>
                  <a:pt x="94964" y="230288"/>
                </a:cubicBezTo>
                <a:cubicBezTo>
                  <a:pt x="87051" y="222375"/>
                  <a:pt x="87051" y="213670"/>
                  <a:pt x="87051" y="204965"/>
                </a:cubicBezTo>
                <a:cubicBezTo>
                  <a:pt x="87051" y="203382"/>
                  <a:pt x="87051" y="202591"/>
                  <a:pt x="87051" y="201008"/>
                </a:cubicBezTo>
                <a:cubicBezTo>
                  <a:pt x="87051" y="193094"/>
                  <a:pt x="87051" y="182806"/>
                  <a:pt x="31655" y="176475"/>
                </a:cubicBezTo>
                <a:cubicBezTo>
                  <a:pt x="56979" y="91007"/>
                  <a:pt x="135324" y="27698"/>
                  <a:pt x="227914" y="22950"/>
                </a:cubicBezTo>
                <a:cubicBezTo>
                  <a:pt x="232663" y="48274"/>
                  <a:pt x="234245" y="76763"/>
                  <a:pt x="228706" y="83094"/>
                </a:cubicBezTo>
                <a:cubicBezTo>
                  <a:pt x="224749" y="87842"/>
                  <a:pt x="213670" y="95756"/>
                  <a:pt x="202590" y="104461"/>
                </a:cubicBezTo>
                <a:cubicBezTo>
                  <a:pt x="174101" y="125036"/>
                  <a:pt x="147194" y="144821"/>
                  <a:pt x="150360" y="166188"/>
                </a:cubicBezTo>
                <a:cubicBezTo>
                  <a:pt x="151943" y="178058"/>
                  <a:pt x="161439" y="192303"/>
                  <a:pt x="171727" y="207339"/>
                </a:cubicBezTo>
                <a:cubicBezTo>
                  <a:pt x="178849" y="218418"/>
                  <a:pt x="193885" y="241368"/>
                  <a:pt x="191511" y="246907"/>
                </a:cubicBezTo>
                <a:cubicBezTo>
                  <a:pt x="189137" y="253238"/>
                  <a:pt x="183598" y="261152"/>
                  <a:pt x="177267" y="268274"/>
                </a:cubicBezTo>
                <a:cubicBezTo>
                  <a:pt x="167770" y="280145"/>
                  <a:pt x="157483" y="292807"/>
                  <a:pt x="158274" y="307843"/>
                </a:cubicBezTo>
                <a:cubicBezTo>
                  <a:pt x="159065" y="320504"/>
                  <a:pt x="163022" y="385397"/>
                  <a:pt x="203382" y="399641"/>
                </a:cubicBezTo>
                <a:cubicBezTo>
                  <a:pt x="206547" y="400433"/>
                  <a:pt x="209713" y="401224"/>
                  <a:pt x="212878" y="401224"/>
                </a:cubicBezTo>
                <a:cubicBezTo>
                  <a:pt x="216835" y="401224"/>
                  <a:pt x="220792" y="400433"/>
                  <a:pt x="223957" y="398850"/>
                </a:cubicBezTo>
                <a:cubicBezTo>
                  <a:pt x="240576" y="390936"/>
                  <a:pt x="249281" y="366404"/>
                  <a:pt x="256404" y="342663"/>
                </a:cubicBezTo>
                <a:cubicBezTo>
                  <a:pt x="259569" y="333958"/>
                  <a:pt x="263526" y="321296"/>
                  <a:pt x="265900" y="317339"/>
                </a:cubicBezTo>
                <a:cubicBezTo>
                  <a:pt x="269066" y="315756"/>
                  <a:pt x="274605" y="314174"/>
                  <a:pt x="280936" y="311799"/>
                </a:cubicBezTo>
                <a:cubicBezTo>
                  <a:pt x="318130" y="299929"/>
                  <a:pt x="354533" y="285684"/>
                  <a:pt x="364821" y="264317"/>
                </a:cubicBezTo>
                <a:cubicBezTo>
                  <a:pt x="367987" y="257195"/>
                  <a:pt x="368778" y="249281"/>
                  <a:pt x="365613" y="241368"/>
                </a:cubicBezTo>
                <a:lnTo>
                  <a:pt x="364821" y="238994"/>
                </a:lnTo>
                <a:cubicBezTo>
                  <a:pt x="356116" y="216044"/>
                  <a:pt x="342663" y="181223"/>
                  <a:pt x="351368" y="174101"/>
                </a:cubicBezTo>
                <a:cubicBezTo>
                  <a:pt x="357699" y="168562"/>
                  <a:pt x="386188" y="169353"/>
                  <a:pt x="398059" y="169353"/>
                </a:cubicBezTo>
                <a:cubicBezTo>
                  <a:pt x="410721" y="170144"/>
                  <a:pt x="416260" y="170144"/>
                  <a:pt x="421008" y="167770"/>
                </a:cubicBezTo>
                <a:cubicBezTo>
                  <a:pt x="424174" y="166188"/>
                  <a:pt x="429713" y="161439"/>
                  <a:pt x="435253" y="155900"/>
                </a:cubicBezTo>
                <a:cubicBezTo>
                  <a:pt x="445541" y="181223"/>
                  <a:pt x="451080" y="208130"/>
                  <a:pt x="451080" y="237411"/>
                </a:cubicBezTo>
                <a:cubicBezTo>
                  <a:pt x="454246" y="357699"/>
                  <a:pt x="357699" y="454246"/>
                  <a:pt x="238994" y="454246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57E797A4-6A15-418E-BE19-4B37AEF480BB}"/>
              </a:ext>
            </a:extLst>
          </p:cNvPr>
          <p:cNvSpPr/>
          <p:nvPr/>
        </p:nvSpPr>
        <p:spPr>
          <a:xfrm>
            <a:off x="6477439" y="4378443"/>
            <a:ext cx="399641" cy="476602"/>
          </a:xfrm>
          <a:custGeom>
            <a:avLst/>
            <a:gdLst>
              <a:gd name="connsiteX0" fmla="*/ 399641 w 399641"/>
              <a:gd name="connsiteY0" fmla="*/ 238400 h 476602"/>
              <a:gd name="connsiteX1" fmla="*/ 394102 w 399641"/>
              <a:gd name="connsiteY1" fmla="*/ 228112 h 476602"/>
              <a:gd name="connsiteX2" fmla="*/ 331583 w 399641"/>
              <a:gd name="connsiteY2" fmla="*/ 186961 h 476602"/>
              <a:gd name="connsiteX3" fmla="*/ 394102 w 399641"/>
              <a:gd name="connsiteY3" fmla="*/ 145810 h 476602"/>
              <a:gd name="connsiteX4" fmla="*/ 399641 w 399641"/>
              <a:gd name="connsiteY4" fmla="*/ 135522 h 476602"/>
              <a:gd name="connsiteX5" fmla="*/ 394102 w 399641"/>
              <a:gd name="connsiteY5" fmla="*/ 125234 h 476602"/>
              <a:gd name="connsiteX6" fmla="*/ 206547 w 399641"/>
              <a:gd name="connsiteY6" fmla="*/ 1781 h 476602"/>
              <a:gd name="connsiteX7" fmla="*/ 193094 w 399641"/>
              <a:gd name="connsiteY7" fmla="*/ 1781 h 476602"/>
              <a:gd name="connsiteX8" fmla="*/ 5540 w 399641"/>
              <a:gd name="connsiteY8" fmla="*/ 125234 h 476602"/>
              <a:gd name="connsiteX9" fmla="*/ 0 w 399641"/>
              <a:gd name="connsiteY9" fmla="*/ 135522 h 476602"/>
              <a:gd name="connsiteX10" fmla="*/ 5540 w 399641"/>
              <a:gd name="connsiteY10" fmla="*/ 145810 h 476602"/>
              <a:gd name="connsiteX11" fmla="*/ 68058 w 399641"/>
              <a:gd name="connsiteY11" fmla="*/ 186961 h 476602"/>
              <a:gd name="connsiteX12" fmla="*/ 5540 w 399641"/>
              <a:gd name="connsiteY12" fmla="*/ 228112 h 476602"/>
              <a:gd name="connsiteX13" fmla="*/ 0 w 399641"/>
              <a:gd name="connsiteY13" fmla="*/ 238400 h 476602"/>
              <a:gd name="connsiteX14" fmla="*/ 5540 w 399641"/>
              <a:gd name="connsiteY14" fmla="*/ 248688 h 476602"/>
              <a:gd name="connsiteX15" fmla="*/ 68058 w 399641"/>
              <a:gd name="connsiteY15" fmla="*/ 289839 h 476602"/>
              <a:gd name="connsiteX16" fmla="*/ 5540 w 399641"/>
              <a:gd name="connsiteY16" fmla="*/ 330990 h 476602"/>
              <a:gd name="connsiteX17" fmla="*/ 0 w 399641"/>
              <a:gd name="connsiteY17" fmla="*/ 341278 h 476602"/>
              <a:gd name="connsiteX18" fmla="*/ 5540 w 399641"/>
              <a:gd name="connsiteY18" fmla="*/ 351566 h 476602"/>
              <a:gd name="connsiteX19" fmla="*/ 193094 w 399641"/>
              <a:gd name="connsiteY19" fmla="*/ 475019 h 476602"/>
              <a:gd name="connsiteX20" fmla="*/ 199425 w 399641"/>
              <a:gd name="connsiteY20" fmla="*/ 476602 h 476602"/>
              <a:gd name="connsiteX21" fmla="*/ 205756 w 399641"/>
              <a:gd name="connsiteY21" fmla="*/ 475019 h 476602"/>
              <a:gd name="connsiteX22" fmla="*/ 393311 w 399641"/>
              <a:gd name="connsiteY22" fmla="*/ 351566 h 476602"/>
              <a:gd name="connsiteX23" fmla="*/ 398850 w 399641"/>
              <a:gd name="connsiteY23" fmla="*/ 341278 h 476602"/>
              <a:gd name="connsiteX24" fmla="*/ 393311 w 399641"/>
              <a:gd name="connsiteY24" fmla="*/ 330990 h 476602"/>
              <a:gd name="connsiteX25" fmla="*/ 330792 w 399641"/>
              <a:gd name="connsiteY25" fmla="*/ 289839 h 476602"/>
              <a:gd name="connsiteX26" fmla="*/ 393311 w 399641"/>
              <a:gd name="connsiteY26" fmla="*/ 248688 h 476602"/>
              <a:gd name="connsiteX27" fmla="*/ 399641 w 399641"/>
              <a:gd name="connsiteY27" fmla="*/ 238400 h 476602"/>
              <a:gd name="connsiteX28" fmla="*/ 201007 w 399641"/>
              <a:gd name="connsiteY28" fmla="*/ 27104 h 476602"/>
              <a:gd name="connsiteX29" fmla="*/ 366404 w 399641"/>
              <a:gd name="connsiteY29" fmla="*/ 136313 h 476602"/>
              <a:gd name="connsiteX30" fmla="*/ 303885 w 399641"/>
              <a:gd name="connsiteY30" fmla="*/ 177464 h 476602"/>
              <a:gd name="connsiteX31" fmla="*/ 303885 w 399641"/>
              <a:gd name="connsiteY31" fmla="*/ 177464 h 476602"/>
              <a:gd name="connsiteX32" fmla="*/ 201007 w 399641"/>
              <a:gd name="connsiteY32" fmla="*/ 245522 h 476602"/>
              <a:gd name="connsiteX33" fmla="*/ 98129 w 399641"/>
              <a:gd name="connsiteY33" fmla="*/ 177464 h 476602"/>
              <a:gd name="connsiteX34" fmla="*/ 98129 w 399641"/>
              <a:gd name="connsiteY34" fmla="*/ 177464 h 476602"/>
              <a:gd name="connsiteX35" fmla="*/ 35612 w 399641"/>
              <a:gd name="connsiteY35" fmla="*/ 136313 h 476602"/>
              <a:gd name="connsiteX36" fmla="*/ 201007 w 399641"/>
              <a:gd name="connsiteY36" fmla="*/ 27104 h 476602"/>
              <a:gd name="connsiteX37" fmla="*/ 366404 w 399641"/>
              <a:gd name="connsiteY37" fmla="*/ 341278 h 476602"/>
              <a:gd name="connsiteX38" fmla="*/ 201007 w 399641"/>
              <a:gd name="connsiteY38" fmla="*/ 450487 h 476602"/>
              <a:gd name="connsiteX39" fmla="*/ 35612 w 399641"/>
              <a:gd name="connsiteY39" fmla="*/ 341278 h 476602"/>
              <a:gd name="connsiteX40" fmla="*/ 91799 w 399641"/>
              <a:gd name="connsiteY40" fmla="*/ 304084 h 476602"/>
              <a:gd name="connsiteX41" fmla="*/ 194677 w 399641"/>
              <a:gd name="connsiteY41" fmla="*/ 372141 h 476602"/>
              <a:gd name="connsiteX42" fmla="*/ 201007 w 399641"/>
              <a:gd name="connsiteY42" fmla="*/ 373724 h 476602"/>
              <a:gd name="connsiteX43" fmla="*/ 207339 w 399641"/>
              <a:gd name="connsiteY43" fmla="*/ 372141 h 476602"/>
              <a:gd name="connsiteX44" fmla="*/ 310217 w 399641"/>
              <a:gd name="connsiteY44" fmla="*/ 304084 h 476602"/>
              <a:gd name="connsiteX45" fmla="*/ 366404 w 399641"/>
              <a:gd name="connsiteY45" fmla="*/ 341278 h 476602"/>
              <a:gd name="connsiteX46" fmla="*/ 201007 w 399641"/>
              <a:gd name="connsiteY46" fmla="*/ 348400 h 476602"/>
              <a:gd name="connsiteX47" fmla="*/ 35612 w 399641"/>
              <a:gd name="connsiteY47" fmla="*/ 239191 h 476602"/>
              <a:gd name="connsiteX48" fmla="*/ 91799 w 399641"/>
              <a:gd name="connsiteY48" fmla="*/ 201997 h 476602"/>
              <a:gd name="connsiteX49" fmla="*/ 194677 w 399641"/>
              <a:gd name="connsiteY49" fmla="*/ 270055 h 476602"/>
              <a:gd name="connsiteX50" fmla="*/ 201007 w 399641"/>
              <a:gd name="connsiteY50" fmla="*/ 271637 h 476602"/>
              <a:gd name="connsiteX51" fmla="*/ 207339 w 399641"/>
              <a:gd name="connsiteY51" fmla="*/ 270055 h 476602"/>
              <a:gd name="connsiteX52" fmla="*/ 310217 w 399641"/>
              <a:gd name="connsiteY52" fmla="*/ 201997 h 476602"/>
              <a:gd name="connsiteX53" fmla="*/ 366404 w 399641"/>
              <a:gd name="connsiteY53" fmla="*/ 239191 h 476602"/>
              <a:gd name="connsiteX54" fmla="*/ 201007 w 399641"/>
              <a:gd name="connsiteY54" fmla="*/ 348400 h 47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99641" h="476602">
                <a:moveTo>
                  <a:pt x="399641" y="238400"/>
                </a:moveTo>
                <a:cubicBezTo>
                  <a:pt x="399641" y="234443"/>
                  <a:pt x="397267" y="230486"/>
                  <a:pt x="394102" y="228112"/>
                </a:cubicBezTo>
                <a:lnTo>
                  <a:pt x="331583" y="186961"/>
                </a:lnTo>
                <a:lnTo>
                  <a:pt x="394102" y="145810"/>
                </a:lnTo>
                <a:cubicBezTo>
                  <a:pt x="397267" y="143436"/>
                  <a:pt x="399641" y="140270"/>
                  <a:pt x="399641" y="135522"/>
                </a:cubicBezTo>
                <a:cubicBezTo>
                  <a:pt x="399641" y="130774"/>
                  <a:pt x="397267" y="127608"/>
                  <a:pt x="394102" y="125234"/>
                </a:cubicBezTo>
                <a:lnTo>
                  <a:pt x="206547" y="1781"/>
                </a:lnTo>
                <a:cubicBezTo>
                  <a:pt x="202590" y="-594"/>
                  <a:pt x="197051" y="-594"/>
                  <a:pt x="193094" y="1781"/>
                </a:cubicBezTo>
                <a:lnTo>
                  <a:pt x="5540" y="125234"/>
                </a:lnTo>
                <a:cubicBezTo>
                  <a:pt x="2374" y="127608"/>
                  <a:pt x="0" y="130774"/>
                  <a:pt x="0" y="135522"/>
                </a:cubicBezTo>
                <a:cubicBezTo>
                  <a:pt x="0" y="140270"/>
                  <a:pt x="2374" y="143436"/>
                  <a:pt x="5540" y="145810"/>
                </a:cubicBezTo>
                <a:lnTo>
                  <a:pt x="68058" y="186961"/>
                </a:lnTo>
                <a:lnTo>
                  <a:pt x="5540" y="228112"/>
                </a:lnTo>
                <a:cubicBezTo>
                  <a:pt x="2374" y="230486"/>
                  <a:pt x="0" y="233652"/>
                  <a:pt x="0" y="238400"/>
                </a:cubicBezTo>
                <a:cubicBezTo>
                  <a:pt x="0" y="243148"/>
                  <a:pt x="2374" y="246314"/>
                  <a:pt x="5540" y="248688"/>
                </a:cubicBezTo>
                <a:lnTo>
                  <a:pt x="68058" y="289839"/>
                </a:lnTo>
                <a:lnTo>
                  <a:pt x="5540" y="330990"/>
                </a:lnTo>
                <a:cubicBezTo>
                  <a:pt x="2374" y="333364"/>
                  <a:pt x="0" y="336530"/>
                  <a:pt x="0" y="341278"/>
                </a:cubicBezTo>
                <a:cubicBezTo>
                  <a:pt x="0" y="346026"/>
                  <a:pt x="2374" y="349192"/>
                  <a:pt x="5540" y="351566"/>
                </a:cubicBezTo>
                <a:lnTo>
                  <a:pt x="193094" y="475019"/>
                </a:lnTo>
                <a:cubicBezTo>
                  <a:pt x="195468" y="476602"/>
                  <a:pt x="197051" y="476602"/>
                  <a:pt x="199425" y="476602"/>
                </a:cubicBezTo>
                <a:cubicBezTo>
                  <a:pt x="201799" y="476602"/>
                  <a:pt x="204173" y="475810"/>
                  <a:pt x="205756" y="475019"/>
                </a:cubicBezTo>
                <a:lnTo>
                  <a:pt x="393311" y="351566"/>
                </a:lnTo>
                <a:cubicBezTo>
                  <a:pt x="396476" y="349192"/>
                  <a:pt x="398850" y="346026"/>
                  <a:pt x="398850" y="341278"/>
                </a:cubicBezTo>
                <a:cubicBezTo>
                  <a:pt x="398850" y="336530"/>
                  <a:pt x="396476" y="333364"/>
                  <a:pt x="393311" y="330990"/>
                </a:cubicBezTo>
                <a:lnTo>
                  <a:pt x="330792" y="289839"/>
                </a:lnTo>
                <a:lnTo>
                  <a:pt x="393311" y="248688"/>
                </a:lnTo>
                <a:cubicBezTo>
                  <a:pt x="398059" y="246314"/>
                  <a:pt x="399641" y="242357"/>
                  <a:pt x="399641" y="238400"/>
                </a:cubicBezTo>
                <a:close/>
                <a:moveTo>
                  <a:pt x="201007" y="27104"/>
                </a:moveTo>
                <a:lnTo>
                  <a:pt x="366404" y="136313"/>
                </a:lnTo>
                <a:lnTo>
                  <a:pt x="303885" y="177464"/>
                </a:lnTo>
                <a:cubicBezTo>
                  <a:pt x="303885" y="177464"/>
                  <a:pt x="303885" y="177464"/>
                  <a:pt x="303885" y="177464"/>
                </a:cubicBezTo>
                <a:lnTo>
                  <a:pt x="201007" y="245522"/>
                </a:lnTo>
                <a:lnTo>
                  <a:pt x="98129" y="177464"/>
                </a:lnTo>
                <a:cubicBezTo>
                  <a:pt x="98129" y="177464"/>
                  <a:pt x="98129" y="177464"/>
                  <a:pt x="98129" y="177464"/>
                </a:cubicBezTo>
                <a:lnTo>
                  <a:pt x="35612" y="136313"/>
                </a:lnTo>
                <a:lnTo>
                  <a:pt x="201007" y="27104"/>
                </a:lnTo>
                <a:close/>
                <a:moveTo>
                  <a:pt x="366404" y="341278"/>
                </a:moveTo>
                <a:lnTo>
                  <a:pt x="201007" y="450487"/>
                </a:lnTo>
                <a:lnTo>
                  <a:pt x="35612" y="341278"/>
                </a:lnTo>
                <a:lnTo>
                  <a:pt x="91799" y="304084"/>
                </a:lnTo>
                <a:lnTo>
                  <a:pt x="194677" y="372141"/>
                </a:lnTo>
                <a:cubicBezTo>
                  <a:pt x="197051" y="373724"/>
                  <a:pt x="198633" y="373724"/>
                  <a:pt x="201007" y="373724"/>
                </a:cubicBezTo>
                <a:cubicBezTo>
                  <a:pt x="203382" y="373724"/>
                  <a:pt x="205756" y="372933"/>
                  <a:pt x="207339" y="372141"/>
                </a:cubicBezTo>
                <a:lnTo>
                  <a:pt x="310217" y="304084"/>
                </a:lnTo>
                <a:lnTo>
                  <a:pt x="366404" y="341278"/>
                </a:lnTo>
                <a:close/>
                <a:moveTo>
                  <a:pt x="201007" y="348400"/>
                </a:moveTo>
                <a:lnTo>
                  <a:pt x="35612" y="239191"/>
                </a:lnTo>
                <a:lnTo>
                  <a:pt x="91799" y="201997"/>
                </a:lnTo>
                <a:lnTo>
                  <a:pt x="194677" y="270055"/>
                </a:lnTo>
                <a:cubicBezTo>
                  <a:pt x="197051" y="271637"/>
                  <a:pt x="198633" y="271637"/>
                  <a:pt x="201007" y="271637"/>
                </a:cubicBezTo>
                <a:cubicBezTo>
                  <a:pt x="203382" y="271637"/>
                  <a:pt x="205756" y="270846"/>
                  <a:pt x="207339" y="270055"/>
                </a:cubicBezTo>
                <a:lnTo>
                  <a:pt x="310217" y="201997"/>
                </a:lnTo>
                <a:lnTo>
                  <a:pt x="366404" y="239191"/>
                </a:lnTo>
                <a:lnTo>
                  <a:pt x="201007" y="348400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B7A9AB50-84EF-490A-96D6-A7185341331F}"/>
              </a:ext>
            </a:extLst>
          </p:cNvPr>
          <p:cNvSpPr/>
          <p:nvPr/>
        </p:nvSpPr>
        <p:spPr>
          <a:xfrm>
            <a:off x="7614637" y="4383983"/>
            <a:ext cx="443166" cy="465522"/>
          </a:xfrm>
          <a:custGeom>
            <a:avLst/>
            <a:gdLst>
              <a:gd name="connsiteX0" fmla="*/ 436044 w 443166"/>
              <a:gd name="connsiteY0" fmla="*/ 206745 h 465522"/>
              <a:gd name="connsiteX1" fmla="*/ 369569 w 443166"/>
              <a:gd name="connsiteY1" fmla="*/ 167968 h 465522"/>
              <a:gd name="connsiteX2" fmla="*/ 369569 w 443166"/>
              <a:gd name="connsiteY2" fmla="*/ 91205 h 465522"/>
              <a:gd name="connsiteX3" fmla="*/ 363238 w 443166"/>
              <a:gd name="connsiteY3" fmla="*/ 80917 h 465522"/>
              <a:gd name="connsiteX4" fmla="*/ 227123 w 443166"/>
              <a:gd name="connsiteY4" fmla="*/ 1781 h 465522"/>
              <a:gd name="connsiteX5" fmla="*/ 215252 w 443166"/>
              <a:gd name="connsiteY5" fmla="*/ 1781 h 465522"/>
              <a:gd name="connsiteX6" fmla="*/ 79137 w 443166"/>
              <a:gd name="connsiteY6" fmla="*/ 80917 h 465522"/>
              <a:gd name="connsiteX7" fmla="*/ 72806 w 443166"/>
              <a:gd name="connsiteY7" fmla="*/ 91205 h 465522"/>
              <a:gd name="connsiteX8" fmla="*/ 72806 w 443166"/>
              <a:gd name="connsiteY8" fmla="*/ 167968 h 465522"/>
              <a:gd name="connsiteX9" fmla="*/ 6331 w 443166"/>
              <a:gd name="connsiteY9" fmla="*/ 206745 h 465522"/>
              <a:gd name="connsiteX10" fmla="*/ 0 w 443166"/>
              <a:gd name="connsiteY10" fmla="*/ 217033 h 465522"/>
              <a:gd name="connsiteX11" fmla="*/ 0 w 443166"/>
              <a:gd name="connsiteY11" fmla="*/ 374515 h 465522"/>
              <a:gd name="connsiteX12" fmla="*/ 6331 w 443166"/>
              <a:gd name="connsiteY12" fmla="*/ 384803 h 465522"/>
              <a:gd name="connsiteX13" fmla="*/ 142446 w 443166"/>
              <a:gd name="connsiteY13" fmla="*/ 463940 h 465522"/>
              <a:gd name="connsiteX14" fmla="*/ 148777 w 443166"/>
              <a:gd name="connsiteY14" fmla="*/ 465523 h 465522"/>
              <a:gd name="connsiteX15" fmla="*/ 155108 w 443166"/>
              <a:gd name="connsiteY15" fmla="*/ 463940 h 465522"/>
              <a:gd name="connsiteX16" fmla="*/ 221583 w 443166"/>
              <a:gd name="connsiteY16" fmla="*/ 425163 h 465522"/>
              <a:gd name="connsiteX17" fmla="*/ 288058 w 443166"/>
              <a:gd name="connsiteY17" fmla="*/ 463940 h 465522"/>
              <a:gd name="connsiteX18" fmla="*/ 294389 w 443166"/>
              <a:gd name="connsiteY18" fmla="*/ 465523 h 465522"/>
              <a:gd name="connsiteX19" fmla="*/ 300720 w 443166"/>
              <a:gd name="connsiteY19" fmla="*/ 463940 h 465522"/>
              <a:gd name="connsiteX20" fmla="*/ 436835 w 443166"/>
              <a:gd name="connsiteY20" fmla="*/ 384803 h 465522"/>
              <a:gd name="connsiteX21" fmla="*/ 443167 w 443166"/>
              <a:gd name="connsiteY21" fmla="*/ 374515 h 465522"/>
              <a:gd name="connsiteX22" fmla="*/ 443167 w 443166"/>
              <a:gd name="connsiteY22" fmla="*/ 217033 h 465522"/>
              <a:gd name="connsiteX23" fmla="*/ 436044 w 443166"/>
              <a:gd name="connsiteY23" fmla="*/ 206745 h 465522"/>
              <a:gd name="connsiteX24" fmla="*/ 96547 w 443166"/>
              <a:gd name="connsiteY24" fmla="*/ 98328 h 465522"/>
              <a:gd name="connsiteX25" fmla="*/ 220792 w 443166"/>
              <a:gd name="connsiteY25" fmla="*/ 26313 h 465522"/>
              <a:gd name="connsiteX26" fmla="*/ 345037 w 443166"/>
              <a:gd name="connsiteY26" fmla="*/ 98328 h 465522"/>
              <a:gd name="connsiteX27" fmla="*/ 345037 w 443166"/>
              <a:gd name="connsiteY27" fmla="*/ 154515 h 465522"/>
              <a:gd name="connsiteX28" fmla="*/ 299137 w 443166"/>
              <a:gd name="connsiteY28" fmla="*/ 127608 h 465522"/>
              <a:gd name="connsiteX29" fmla="*/ 287267 w 443166"/>
              <a:gd name="connsiteY29" fmla="*/ 127608 h 465522"/>
              <a:gd name="connsiteX30" fmla="*/ 220792 w 443166"/>
              <a:gd name="connsiteY30" fmla="*/ 166385 h 465522"/>
              <a:gd name="connsiteX31" fmla="*/ 154317 w 443166"/>
              <a:gd name="connsiteY31" fmla="*/ 127608 h 465522"/>
              <a:gd name="connsiteX32" fmla="*/ 142446 w 443166"/>
              <a:gd name="connsiteY32" fmla="*/ 127608 h 465522"/>
              <a:gd name="connsiteX33" fmla="*/ 96547 w 443166"/>
              <a:gd name="connsiteY33" fmla="*/ 154515 h 465522"/>
              <a:gd name="connsiteX34" fmla="*/ 96547 w 443166"/>
              <a:gd name="connsiteY34" fmla="*/ 98328 h 465522"/>
              <a:gd name="connsiteX35" fmla="*/ 169353 w 443166"/>
              <a:gd name="connsiteY35" fmla="*/ 311997 h 465522"/>
              <a:gd name="connsiteX36" fmla="*/ 215252 w 443166"/>
              <a:gd name="connsiteY36" fmla="*/ 338904 h 465522"/>
              <a:gd name="connsiteX37" fmla="*/ 221583 w 443166"/>
              <a:gd name="connsiteY37" fmla="*/ 340487 h 465522"/>
              <a:gd name="connsiteX38" fmla="*/ 227914 w 443166"/>
              <a:gd name="connsiteY38" fmla="*/ 338904 h 465522"/>
              <a:gd name="connsiteX39" fmla="*/ 273814 w 443166"/>
              <a:gd name="connsiteY39" fmla="*/ 311997 h 465522"/>
              <a:gd name="connsiteX40" fmla="*/ 273814 w 443166"/>
              <a:gd name="connsiteY40" fmla="*/ 368185 h 465522"/>
              <a:gd name="connsiteX41" fmla="*/ 221583 w 443166"/>
              <a:gd name="connsiteY41" fmla="*/ 398256 h 465522"/>
              <a:gd name="connsiteX42" fmla="*/ 169353 w 443166"/>
              <a:gd name="connsiteY42" fmla="*/ 368185 h 465522"/>
              <a:gd name="connsiteX43" fmla="*/ 169353 w 443166"/>
              <a:gd name="connsiteY43" fmla="*/ 311997 h 465522"/>
              <a:gd name="connsiteX44" fmla="*/ 221583 w 443166"/>
              <a:gd name="connsiteY44" fmla="*/ 314371 h 465522"/>
              <a:gd name="connsiteX45" fmla="*/ 169353 w 443166"/>
              <a:gd name="connsiteY45" fmla="*/ 284299 h 465522"/>
              <a:gd name="connsiteX46" fmla="*/ 169353 w 443166"/>
              <a:gd name="connsiteY46" fmla="*/ 224155 h 465522"/>
              <a:gd name="connsiteX47" fmla="*/ 221583 w 443166"/>
              <a:gd name="connsiteY47" fmla="*/ 194083 h 465522"/>
              <a:gd name="connsiteX48" fmla="*/ 273814 w 443166"/>
              <a:gd name="connsiteY48" fmla="*/ 224155 h 465522"/>
              <a:gd name="connsiteX49" fmla="*/ 273814 w 443166"/>
              <a:gd name="connsiteY49" fmla="*/ 284299 h 465522"/>
              <a:gd name="connsiteX50" fmla="*/ 221583 w 443166"/>
              <a:gd name="connsiteY50" fmla="*/ 314371 h 465522"/>
              <a:gd name="connsiteX51" fmla="*/ 96547 w 443166"/>
              <a:gd name="connsiteY51" fmla="*/ 182213 h 465522"/>
              <a:gd name="connsiteX52" fmla="*/ 148777 w 443166"/>
              <a:gd name="connsiteY52" fmla="*/ 152141 h 465522"/>
              <a:gd name="connsiteX53" fmla="*/ 197842 w 443166"/>
              <a:gd name="connsiteY53" fmla="*/ 180630 h 465522"/>
              <a:gd name="connsiteX54" fmla="*/ 151942 w 443166"/>
              <a:gd name="connsiteY54" fmla="*/ 207536 h 465522"/>
              <a:gd name="connsiteX55" fmla="*/ 145612 w 443166"/>
              <a:gd name="connsiteY55" fmla="*/ 217824 h 465522"/>
              <a:gd name="connsiteX56" fmla="*/ 145612 w 443166"/>
              <a:gd name="connsiteY56" fmla="*/ 270846 h 465522"/>
              <a:gd name="connsiteX57" fmla="*/ 96547 w 443166"/>
              <a:gd name="connsiteY57" fmla="*/ 242357 h 465522"/>
              <a:gd name="connsiteX58" fmla="*/ 96547 w 443166"/>
              <a:gd name="connsiteY58" fmla="*/ 182213 h 465522"/>
              <a:gd name="connsiteX59" fmla="*/ 291224 w 443166"/>
              <a:gd name="connsiteY59" fmla="*/ 206745 h 465522"/>
              <a:gd name="connsiteX60" fmla="*/ 245324 w 443166"/>
              <a:gd name="connsiteY60" fmla="*/ 179839 h 465522"/>
              <a:gd name="connsiteX61" fmla="*/ 294389 w 443166"/>
              <a:gd name="connsiteY61" fmla="*/ 151349 h 465522"/>
              <a:gd name="connsiteX62" fmla="*/ 346620 w 443166"/>
              <a:gd name="connsiteY62" fmla="*/ 181421 h 465522"/>
              <a:gd name="connsiteX63" fmla="*/ 346620 w 443166"/>
              <a:gd name="connsiteY63" fmla="*/ 241565 h 465522"/>
              <a:gd name="connsiteX64" fmla="*/ 297555 w 443166"/>
              <a:gd name="connsiteY64" fmla="*/ 270055 h 465522"/>
              <a:gd name="connsiteX65" fmla="*/ 297555 w 443166"/>
              <a:gd name="connsiteY65" fmla="*/ 217033 h 465522"/>
              <a:gd name="connsiteX66" fmla="*/ 291224 w 443166"/>
              <a:gd name="connsiteY66" fmla="*/ 206745 h 465522"/>
              <a:gd name="connsiteX67" fmla="*/ 148777 w 443166"/>
              <a:gd name="connsiteY67" fmla="*/ 440199 h 465522"/>
              <a:gd name="connsiteX68" fmla="*/ 24532 w 443166"/>
              <a:gd name="connsiteY68" fmla="*/ 368185 h 465522"/>
              <a:gd name="connsiteX69" fmla="*/ 24532 w 443166"/>
              <a:gd name="connsiteY69" fmla="*/ 224155 h 465522"/>
              <a:gd name="connsiteX70" fmla="*/ 73597 w 443166"/>
              <a:gd name="connsiteY70" fmla="*/ 195666 h 465522"/>
              <a:gd name="connsiteX71" fmla="*/ 73597 w 443166"/>
              <a:gd name="connsiteY71" fmla="*/ 248688 h 465522"/>
              <a:gd name="connsiteX72" fmla="*/ 79928 w 443166"/>
              <a:gd name="connsiteY72" fmla="*/ 258975 h 465522"/>
              <a:gd name="connsiteX73" fmla="*/ 146403 w 443166"/>
              <a:gd name="connsiteY73" fmla="*/ 297752 h 465522"/>
              <a:gd name="connsiteX74" fmla="*/ 146403 w 443166"/>
              <a:gd name="connsiteY74" fmla="*/ 374515 h 465522"/>
              <a:gd name="connsiteX75" fmla="*/ 152734 w 443166"/>
              <a:gd name="connsiteY75" fmla="*/ 384803 h 465522"/>
              <a:gd name="connsiteX76" fmla="*/ 198633 w 443166"/>
              <a:gd name="connsiteY76" fmla="*/ 411710 h 465522"/>
              <a:gd name="connsiteX77" fmla="*/ 148777 w 443166"/>
              <a:gd name="connsiteY77" fmla="*/ 440199 h 465522"/>
              <a:gd name="connsiteX78" fmla="*/ 418634 w 443166"/>
              <a:gd name="connsiteY78" fmla="*/ 368185 h 465522"/>
              <a:gd name="connsiteX79" fmla="*/ 294389 w 443166"/>
              <a:gd name="connsiteY79" fmla="*/ 440199 h 465522"/>
              <a:gd name="connsiteX80" fmla="*/ 245324 w 443166"/>
              <a:gd name="connsiteY80" fmla="*/ 411710 h 465522"/>
              <a:gd name="connsiteX81" fmla="*/ 291224 w 443166"/>
              <a:gd name="connsiteY81" fmla="*/ 384803 h 465522"/>
              <a:gd name="connsiteX82" fmla="*/ 297555 w 443166"/>
              <a:gd name="connsiteY82" fmla="*/ 374515 h 465522"/>
              <a:gd name="connsiteX83" fmla="*/ 297555 w 443166"/>
              <a:gd name="connsiteY83" fmla="*/ 297752 h 465522"/>
              <a:gd name="connsiteX84" fmla="*/ 364030 w 443166"/>
              <a:gd name="connsiteY84" fmla="*/ 258975 h 465522"/>
              <a:gd name="connsiteX85" fmla="*/ 370361 w 443166"/>
              <a:gd name="connsiteY85" fmla="*/ 248688 h 465522"/>
              <a:gd name="connsiteX86" fmla="*/ 370361 w 443166"/>
              <a:gd name="connsiteY86" fmla="*/ 195666 h 465522"/>
              <a:gd name="connsiteX87" fmla="*/ 419426 w 443166"/>
              <a:gd name="connsiteY87" fmla="*/ 224155 h 465522"/>
              <a:gd name="connsiteX88" fmla="*/ 419426 w 443166"/>
              <a:gd name="connsiteY88" fmla="*/ 368185 h 465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443166" h="465522">
                <a:moveTo>
                  <a:pt x="436044" y="206745"/>
                </a:moveTo>
                <a:lnTo>
                  <a:pt x="369569" y="167968"/>
                </a:lnTo>
                <a:lnTo>
                  <a:pt x="369569" y="91205"/>
                </a:lnTo>
                <a:cubicBezTo>
                  <a:pt x="369569" y="87249"/>
                  <a:pt x="367195" y="83292"/>
                  <a:pt x="363238" y="80917"/>
                </a:cubicBezTo>
                <a:lnTo>
                  <a:pt x="227123" y="1781"/>
                </a:lnTo>
                <a:cubicBezTo>
                  <a:pt x="223166" y="-594"/>
                  <a:pt x="219209" y="-594"/>
                  <a:pt x="215252" y="1781"/>
                </a:cubicBezTo>
                <a:lnTo>
                  <a:pt x="79137" y="80917"/>
                </a:lnTo>
                <a:cubicBezTo>
                  <a:pt x="75180" y="83292"/>
                  <a:pt x="72806" y="87249"/>
                  <a:pt x="72806" y="91205"/>
                </a:cubicBezTo>
                <a:lnTo>
                  <a:pt x="72806" y="167968"/>
                </a:lnTo>
                <a:lnTo>
                  <a:pt x="6331" y="206745"/>
                </a:lnTo>
                <a:cubicBezTo>
                  <a:pt x="2374" y="209119"/>
                  <a:pt x="0" y="213076"/>
                  <a:pt x="0" y="217033"/>
                </a:cubicBezTo>
                <a:lnTo>
                  <a:pt x="0" y="374515"/>
                </a:lnTo>
                <a:cubicBezTo>
                  <a:pt x="0" y="378472"/>
                  <a:pt x="2374" y="382429"/>
                  <a:pt x="6331" y="384803"/>
                </a:cubicBezTo>
                <a:lnTo>
                  <a:pt x="142446" y="463940"/>
                </a:lnTo>
                <a:cubicBezTo>
                  <a:pt x="144029" y="464731"/>
                  <a:pt x="146403" y="465523"/>
                  <a:pt x="148777" y="465523"/>
                </a:cubicBezTo>
                <a:cubicBezTo>
                  <a:pt x="151151" y="465523"/>
                  <a:pt x="152734" y="464731"/>
                  <a:pt x="155108" y="463940"/>
                </a:cubicBezTo>
                <a:lnTo>
                  <a:pt x="221583" y="425163"/>
                </a:lnTo>
                <a:lnTo>
                  <a:pt x="288058" y="463940"/>
                </a:lnTo>
                <a:cubicBezTo>
                  <a:pt x="289641" y="464731"/>
                  <a:pt x="292015" y="465523"/>
                  <a:pt x="294389" y="465523"/>
                </a:cubicBezTo>
                <a:cubicBezTo>
                  <a:pt x="296763" y="465523"/>
                  <a:pt x="298346" y="464731"/>
                  <a:pt x="300720" y="463940"/>
                </a:cubicBezTo>
                <a:lnTo>
                  <a:pt x="436835" y="384803"/>
                </a:lnTo>
                <a:cubicBezTo>
                  <a:pt x="440792" y="382429"/>
                  <a:pt x="443167" y="378472"/>
                  <a:pt x="443167" y="374515"/>
                </a:cubicBezTo>
                <a:lnTo>
                  <a:pt x="443167" y="217033"/>
                </a:lnTo>
                <a:cubicBezTo>
                  <a:pt x="442375" y="213076"/>
                  <a:pt x="440001" y="209119"/>
                  <a:pt x="436044" y="206745"/>
                </a:cubicBezTo>
                <a:close/>
                <a:moveTo>
                  <a:pt x="96547" y="98328"/>
                </a:moveTo>
                <a:lnTo>
                  <a:pt x="220792" y="26313"/>
                </a:lnTo>
                <a:lnTo>
                  <a:pt x="345037" y="98328"/>
                </a:lnTo>
                <a:lnTo>
                  <a:pt x="345037" y="154515"/>
                </a:lnTo>
                <a:lnTo>
                  <a:pt x="299137" y="127608"/>
                </a:lnTo>
                <a:cubicBezTo>
                  <a:pt x="295181" y="125234"/>
                  <a:pt x="291224" y="125234"/>
                  <a:pt x="287267" y="127608"/>
                </a:cubicBezTo>
                <a:lnTo>
                  <a:pt x="220792" y="166385"/>
                </a:lnTo>
                <a:lnTo>
                  <a:pt x="154317" y="127608"/>
                </a:lnTo>
                <a:cubicBezTo>
                  <a:pt x="150360" y="125234"/>
                  <a:pt x="146403" y="125234"/>
                  <a:pt x="142446" y="127608"/>
                </a:cubicBezTo>
                <a:lnTo>
                  <a:pt x="96547" y="154515"/>
                </a:lnTo>
                <a:lnTo>
                  <a:pt x="96547" y="98328"/>
                </a:lnTo>
                <a:close/>
                <a:moveTo>
                  <a:pt x="169353" y="311997"/>
                </a:moveTo>
                <a:lnTo>
                  <a:pt x="215252" y="338904"/>
                </a:lnTo>
                <a:cubicBezTo>
                  <a:pt x="216835" y="339695"/>
                  <a:pt x="219209" y="340487"/>
                  <a:pt x="221583" y="340487"/>
                </a:cubicBezTo>
                <a:cubicBezTo>
                  <a:pt x="223957" y="340487"/>
                  <a:pt x="225540" y="339695"/>
                  <a:pt x="227914" y="338904"/>
                </a:cubicBezTo>
                <a:lnTo>
                  <a:pt x="273814" y="311997"/>
                </a:lnTo>
                <a:lnTo>
                  <a:pt x="273814" y="368185"/>
                </a:lnTo>
                <a:lnTo>
                  <a:pt x="221583" y="398256"/>
                </a:lnTo>
                <a:lnTo>
                  <a:pt x="169353" y="368185"/>
                </a:lnTo>
                <a:lnTo>
                  <a:pt x="169353" y="311997"/>
                </a:lnTo>
                <a:close/>
                <a:moveTo>
                  <a:pt x="221583" y="314371"/>
                </a:moveTo>
                <a:lnTo>
                  <a:pt x="169353" y="284299"/>
                </a:lnTo>
                <a:lnTo>
                  <a:pt x="169353" y="224155"/>
                </a:lnTo>
                <a:lnTo>
                  <a:pt x="221583" y="194083"/>
                </a:lnTo>
                <a:lnTo>
                  <a:pt x="273814" y="224155"/>
                </a:lnTo>
                <a:lnTo>
                  <a:pt x="273814" y="284299"/>
                </a:lnTo>
                <a:lnTo>
                  <a:pt x="221583" y="314371"/>
                </a:lnTo>
                <a:close/>
                <a:moveTo>
                  <a:pt x="96547" y="182213"/>
                </a:moveTo>
                <a:lnTo>
                  <a:pt x="148777" y="152141"/>
                </a:lnTo>
                <a:lnTo>
                  <a:pt x="197842" y="180630"/>
                </a:lnTo>
                <a:lnTo>
                  <a:pt x="151942" y="207536"/>
                </a:lnTo>
                <a:cubicBezTo>
                  <a:pt x="147986" y="209911"/>
                  <a:pt x="145612" y="213868"/>
                  <a:pt x="145612" y="217824"/>
                </a:cubicBezTo>
                <a:lnTo>
                  <a:pt x="145612" y="270846"/>
                </a:lnTo>
                <a:lnTo>
                  <a:pt x="96547" y="242357"/>
                </a:lnTo>
                <a:lnTo>
                  <a:pt x="96547" y="182213"/>
                </a:lnTo>
                <a:close/>
                <a:moveTo>
                  <a:pt x="291224" y="206745"/>
                </a:moveTo>
                <a:lnTo>
                  <a:pt x="245324" y="179839"/>
                </a:lnTo>
                <a:lnTo>
                  <a:pt x="294389" y="151349"/>
                </a:lnTo>
                <a:lnTo>
                  <a:pt x="346620" y="181421"/>
                </a:lnTo>
                <a:lnTo>
                  <a:pt x="346620" y="241565"/>
                </a:lnTo>
                <a:lnTo>
                  <a:pt x="297555" y="270055"/>
                </a:lnTo>
                <a:lnTo>
                  <a:pt x="297555" y="217033"/>
                </a:lnTo>
                <a:cubicBezTo>
                  <a:pt x="297555" y="213076"/>
                  <a:pt x="295181" y="209119"/>
                  <a:pt x="291224" y="206745"/>
                </a:cubicBezTo>
                <a:close/>
                <a:moveTo>
                  <a:pt x="148777" y="440199"/>
                </a:moveTo>
                <a:lnTo>
                  <a:pt x="24532" y="368185"/>
                </a:lnTo>
                <a:lnTo>
                  <a:pt x="24532" y="224155"/>
                </a:lnTo>
                <a:lnTo>
                  <a:pt x="73597" y="195666"/>
                </a:lnTo>
                <a:lnTo>
                  <a:pt x="73597" y="248688"/>
                </a:lnTo>
                <a:cubicBezTo>
                  <a:pt x="73597" y="252645"/>
                  <a:pt x="75971" y="256601"/>
                  <a:pt x="79928" y="258975"/>
                </a:cubicBezTo>
                <a:lnTo>
                  <a:pt x="146403" y="297752"/>
                </a:lnTo>
                <a:lnTo>
                  <a:pt x="146403" y="374515"/>
                </a:lnTo>
                <a:cubicBezTo>
                  <a:pt x="146403" y="378472"/>
                  <a:pt x="148777" y="382429"/>
                  <a:pt x="152734" y="384803"/>
                </a:cubicBezTo>
                <a:lnTo>
                  <a:pt x="198633" y="411710"/>
                </a:lnTo>
                <a:lnTo>
                  <a:pt x="148777" y="440199"/>
                </a:lnTo>
                <a:close/>
                <a:moveTo>
                  <a:pt x="418634" y="368185"/>
                </a:moveTo>
                <a:lnTo>
                  <a:pt x="294389" y="440199"/>
                </a:lnTo>
                <a:lnTo>
                  <a:pt x="245324" y="411710"/>
                </a:lnTo>
                <a:lnTo>
                  <a:pt x="291224" y="384803"/>
                </a:lnTo>
                <a:cubicBezTo>
                  <a:pt x="295181" y="382429"/>
                  <a:pt x="297555" y="378472"/>
                  <a:pt x="297555" y="374515"/>
                </a:cubicBezTo>
                <a:lnTo>
                  <a:pt x="297555" y="297752"/>
                </a:lnTo>
                <a:lnTo>
                  <a:pt x="364030" y="258975"/>
                </a:lnTo>
                <a:cubicBezTo>
                  <a:pt x="367987" y="256601"/>
                  <a:pt x="370361" y="252645"/>
                  <a:pt x="370361" y="248688"/>
                </a:cubicBezTo>
                <a:lnTo>
                  <a:pt x="370361" y="195666"/>
                </a:lnTo>
                <a:lnTo>
                  <a:pt x="419426" y="224155"/>
                </a:lnTo>
                <a:lnTo>
                  <a:pt x="419426" y="368185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28B0F1B-62B7-4C0E-8E67-CC1BDFE740AD}"/>
              </a:ext>
            </a:extLst>
          </p:cNvPr>
          <p:cNvSpPr/>
          <p:nvPr/>
        </p:nvSpPr>
        <p:spPr>
          <a:xfrm>
            <a:off x="8782698" y="4401591"/>
            <a:ext cx="422506" cy="431296"/>
          </a:xfrm>
          <a:custGeom>
            <a:avLst/>
            <a:gdLst>
              <a:gd name="connsiteX0" fmla="*/ 367195 w 422506"/>
              <a:gd name="connsiteY0" fmla="*/ 166979 h 431296"/>
              <a:gd name="connsiteX1" fmla="*/ 421008 w 422506"/>
              <a:gd name="connsiteY1" fmla="*/ 68849 h 431296"/>
              <a:gd name="connsiteX2" fmla="*/ 421008 w 422506"/>
              <a:gd name="connsiteY2" fmla="*/ 56979 h 431296"/>
              <a:gd name="connsiteX3" fmla="*/ 410721 w 422506"/>
              <a:gd name="connsiteY3" fmla="*/ 51439 h 431296"/>
              <a:gd name="connsiteX4" fmla="*/ 257195 w 422506"/>
              <a:gd name="connsiteY4" fmla="*/ 51439 h 431296"/>
              <a:gd name="connsiteX5" fmla="*/ 257195 w 422506"/>
              <a:gd name="connsiteY5" fmla="*/ 11871 h 431296"/>
              <a:gd name="connsiteX6" fmla="*/ 245324 w 422506"/>
              <a:gd name="connsiteY6" fmla="*/ 0 h 431296"/>
              <a:gd name="connsiteX7" fmla="*/ 58562 w 422506"/>
              <a:gd name="connsiteY7" fmla="*/ 0 h 431296"/>
              <a:gd name="connsiteX8" fmla="*/ 11871 w 422506"/>
              <a:gd name="connsiteY8" fmla="*/ 0 h 431296"/>
              <a:gd name="connsiteX9" fmla="*/ 0 w 422506"/>
              <a:gd name="connsiteY9" fmla="*/ 11871 h 431296"/>
              <a:gd name="connsiteX10" fmla="*/ 0 w 422506"/>
              <a:gd name="connsiteY10" fmla="*/ 419426 h 431296"/>
              <a:gd name="connsiteX11" fmla="*/ 11871 w 422506"/>
              <a:gd name="connsiteY11" fmla="*/ 431296 h 431296"/>
              <a:gd name="connsiteX12" fmla="*/ 58562 w 422506"/>
              <a:gd name="connsiteY12" fmla="*/ 431296 h 431296"/>
              <a:gd name="connsiteX13" fmla="*/ 70432 w 422506"/>
              <a:gd name="connsiteY13" fmla="*/ 419426 h 431296"/>
              <a:gd name="connsiteX14" fmla="*/ 70432 w 422506"/>
              <a:gd name="connsiteY14" fmla="*/ 231080 h 431296"/>
              <a:gd name="connsiteX15" fmla="*/ 159856 w 422506"/>
              <a:gd name="connsiteY15" fmla="*/ 231080 h 431296"/>
              <a:gd name="connsiteX16" fmla="*/ 159856 w 422506"/>
              <a:gd name="connsiteY16" fmla="*/ 270648 h 431296"/>
              <a:gd name="connsiteX17" fmla="*/ 159856 w 422506"/>
              <a:gd name="connsiteY17" fmla="*/ 270648 h 431296"/>
              <a:gd name="connsiteX18" fmla="*/ 159856 w 422506"/>
              <a:gd name="connsiteY18" fmla="*/ 273022 h 431296"/>
              <a:gd name="connsiteX19" fmla="*/ 159856 w 422506"/>
              <a:gd name="connsiteY19" fmla="*/ 273022 h 431296"/>
              <a:gd name="connsiteX20" fmla="*/ 160648 w 422506"/>
              <a:gd name="connsiteY20" fmla="*/ 274605 h 431296"/>
              <a:gd name="connsiteX21" fmla="*/ 160648 w 422506"/>
              <a:gd name="connsiteY21" fmla="*/ 275397 h 431296"/>
              <a:gd name="connsiteX22" fmla="*/ 160648 w 422506"/>
              <a:gd name="connsiteY22" fmla="*/ 276188 h 431296"/>
              <a:gd name="connsiteX23" fmla="*/ 161439 w 422506"/>
              <a:gd name="connsiteY23" fmla="*/ 277771 h 431296"/>
              <a:gd name="connsiteX24" fmla="*/ 161439 w 422506"/>
              <a:gd name="connsiteY24" fmla="*/ 277771 h 431296"/>
              <a:gd name="connsiteX25" fmla="*/ 161439 w 422506"/>
              <a:gd name="connsiteY25" fmla="*/ 277771 h 431296"/>
              <a:gd name="connsiteX26" fmla="*/ 163022 w 422506"/>
              <a:gd name="connsiteY26" fmla="*/ 279353 h 431296"/>
              <a:gd name="connsiteX27" fmla="*/ 163813 w 422506"/>
              <a:gd name="connsiteY27" fmla="*/ 280145 h 431296"/>
              <a:gd name="connsiteX28" fmla="*/ 165396 w 422506"/>
              <a:gd name="connsiteY28" fmla="*/ 280936 h 431296"/>
              <a:gd name="connsiteX29" fmla="*/ 166188 w 422506"/>
              <a:gd name="connsiteY29" fmla="*/ 281727 h 431296"/>
              <a:gd name="connsiteX30" fmla="*/ 167770 w 422506"/>
              <a:gd name="connsiteY30" fmla="*/ 282519 h 431296"/>
              <a:gd name="connsiteX31" fmla="*/ 168562 w 422506"/>
              <a:gd name="connsiteY31" fmla="*/ 282519 h 431296"/>
              <a:gd name="connsiteX32" fmla="*/ 170936 w 422506"/>
              <a:gd name="connsiteY32" fmla="*/ 282519 h 431296"/>
              <a:gd name="connsiteX33" fmla="*/ 409930 w 422506"/>
              <a:gd name="connsiteY33" fmla="*/ 282519 h 431296"/>
              <a:gd name="connsiteX34" fmla="*/ 420217 w 422506"/>
              <a:gd name="connsiteY34" fmla="*/ 276979 h 431296"/>
              <a:gd name="connsiteX35" fmla="*/ 420217 w 422506"/>
              <a:gd name="connsiteY35" fmla="*/ 265109 h 431296"/>
              <a:gd name="connsiteX36" fmla="*/ 367195 w 422506"/>
              <a:gd name="connsiteY36" fmla="*/ 166979 h 431296"/>
              <a:gd name="connsiteX37" fmla="*/ 46691 w 422506"/>
              <a:gd name="connsiteY37" fmla="*/ 407555 h 431296"/>
              <a:gd name="connsiteX38" fmla="*/ 23741 w 422506"/>
              <a:gd name="connsiteY38" fmla="*/ 407555 h 431296"/>
              <a:gd name="connsiteX39" fmla="*/ 23741 w 422506"/>
              <a:gd name="connsiteY39" fmla="*/ 23741 h 431296"/>
              <a:gd name="connsiteX40" fmla="*/ 46691 w 422506"/>
              <a:gd name="connsiteY40" fmla="*/ 23741 h 431296"/>
              <a:gd name="connsiteX41" fmla="*/ 46691 w 422506"/>
              <a:gd name="connsiteY41" fmla="*/ 219209 h 431296"/>
              <a:gd name="connsiteX42" fmla="*/ 46691 w 422506"/>
              <a:gd name="connsiteY42" fmla="*/ 407555 h 431296"/>
              <a:gd name="connsiteX43" fmla="*/ 70432 w 422506"/>
              <a:gd name="connsiteY43" fmla="*/ 23741 h 431296"/>
              <a:gd name="connsiteX44" fmla="*/ 233454 w 422506"/>
              <a:gd name="connsiteY44" fmla="*/ 23741 h 431296"/>
              <a:gd name="connsiteX45" fmla="*/ 233454 w 422506"/>
              <a:gd name="connsiteY45" fmla="*/ 207339 h 431296"/>
              <a:gd name="connsiteX46" fmla="*/ 70432 w 422506"/>
              <a:gd name="connsiteY46" fmla="*/ 207339 h 431296"/>
              <a:gd name="connsiteX47" fmla="*/ 70432 w 422506"/>
              <a:gd name="connsiteY47" fmla="*/ 23741 h 431296"/>
              <a:gd name="connsiteX48" fmla="*/ 207338 w 422506"/>
              <a:gd name="connsiteY48" fmla="*/ 231080 h 431296"/>
              <a:gd name="connsiteX49" fmla="*/ 183597 w 422506"/>
              <a:gd name="connsiteY49" fmla="*/ 247699 h 431296"/>
              <a:gd name="connsiteX50" fmla="*/ 183597 w 422506"/>
              <a:gd name="connsiteY50" fmla="*/ 231080 h 431296"/>
              <a:gd name="connsiteX51" fmla="*/ 207338 w 422506"/>
              <a:gd name="connsiteY51" fmla="*/ 231080 h 431296"/>
              <a:gd name="connsiteX52" fmla="*/ 209713 w 422506"/>
              <a:gd name="connsiteY52" fmla="*/ 258778 h 431296"/>
              <a:gd name="connsiteX53" fmla="*/ 252447 w 422506"/>
              <a:gd name="connsiteY53" fmla="*/ 229497 h 431296"/>
              <a:gd name="connsiteX54" fmla="*/ 253238 w 422506"/>
              <a:gd name="connsiteY54" fmla="*/ 228706 h 431296"/>
              <a:gd name="connsiteX55" fmla="*/ 254029 w 422506"/>
              <a:gd name="connsiteY55" fmla="*/ 227914 h 431296"/>
              <a:gd name="connsiteX56" fmla="*/ 254820 w 422506"/>
              <a:gd name="connsiteY56" fmla="*/ 227123 h 431296"/>
              <a:gd name="connsiteX57" fmla="*/ 255613 w 422506"/>
              <a:gd name="connsiteY57" fmla="*/ 226332 h 431296"/>
              <a:gd name="connsiteX58" fmla="*/ 256404 w 422506"/>
              <a:gd name="connsiteY58" fmla="*/ 225540 h 431296"/>
              <a:gd name="connsiteX59" fmla="*/ 257195 w 422506"/>
              <a:gd name="connsiteY59" fmla="*/ 224749 h 431296"/>
              <a:gd name="connsiteX60" fmla="*/ 257195 w 422506"/>
              <a:gd name="connsiteY60" fmla="*/ 223166 h 431296"/>
              <a:gd name="connsiteX61" fmla="*/ 257195 w 422506"/>
              <a:gd name="connsiteY61" fmla="*/ 222375 h 431296"/>
              <a:gd name="connsiteX62" fmla="*/ 257195 w 422506"/>
              <a:gd name="connsiteY62" fmla="*/ 220792 h 431296"/>
              <a:gd name="connsiteX63" fmla="*/ 257195 w 422506"/>
              <a:gd name="connsiteY63" fmla="*/ 220001 h 431296"/>
              <a:gd name="connsiteX64" fmla="*/ 257195 w 422506"/>
              <a:gd name="connsiteY64" fmla="*/ 220001 h 431296"/>
              <a:gd name="connsiteX65" fmla="*/ 257195 w 422506"/>
              <a:gd name="connsiteY65" fmla="*/ 220001 h 431296"/>
              <a:gd name="connsiteX66" fmla="*/ 257195 w 422506"/>
              <a:gd name="connsiteY66" fmla="*/ 75180 h 431296"/>
              <a:gd name="connsiteX67" fmla="*/ 390937 w 422506"/>
              <a:gd name="connsiteY67" fmla="*/ 75180 h 431296"/>
              <a:gd name="connsiteX68" fmla="*/ 343454 w 422506"/>
              <a:gd name="connsiteY68" fmla="*/ 161439 h 431296"/>
              <a:gd name="connsiteX69" fmla="*/ 343454 w 422506"/>
              <a:gd name="connsiteY69" fmla="*/ 172519 h 431296"/>
              <a:gd name="connsiteX70" fmla="*/ 390937 w 422506"/>
              <a:gd name="connsiteY70" fmla="*/ 258778 h 431296"/>
              <a:gd name="connsiteX71" fmla="*/ 209713 w 422506"/>
              <a:gd name="connsiteY71" fmla="*/ 258778 h 431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22506" h="431296">
                <a:moveTo>
                  <a:pt x="367195" y="166979"/>
                </a:moveTo>
                <a:lnTo>
                  <a:pt x="421008" y="68849"/>
                </a:lnTo>
                <a:cubicBezTo>
                  <a:pt x="423382" y="64892"/>
                  <a:pt x="422591" y="60936"/>
                  <a:pt x="421008" y="56979"/>
                </a:cubicBezTo>
                <a:cubicBezTo>
                  <a:pt x="419426" y="53022"/>
                  <a:pt x="414678" y="51439"/>
                  <a:pt x="410721" y="51439"/>
                </a:cubicBezTo>
                <a:lnTo>
                  <a:pt x="257195" y="51439"/>
                </a:lnTo>
                <a:lnTo>
                  <a:pt x="257195" y="11871"/>
                </a:lnTo>
                <a:cubicBezTo>
                  <a:pt x="257195" y="5540"/>
                  <a:pt x="251656" y="0"/>
                  <a:pt x="245324" y="0"/>
                </a:cubicBezTo>
                <a:lnTo>
                  <a:pt x="58562" y="0"/>
                </a:lnTo>
                <a:lnTo>
                  <a:pt x="11871" y="0"/>
                </a:lnTo>
                <a:cubicBezTo>
                  <a:pt x="5539" y="0"/>
                  <a:pt x="0" y="5540"/>
                  <a:pt x="0" y="11871"/>
                </a:cubicBezTo>
                <a:lnTo>
                  <a:pt x="0" y="419426"/>
                </a:lnTo>
                <a:cubicBezTo>
                  <a:pt x="0" y="425757"/>
                  <a:pt x="5539" y="431296"/>
                  <a:pt x="11871" y="431296"/>
                </a:cubicBezTo>
                <a:lnTo>
                  <a:pt x="58562" y="431296"/>
                </a:lnTo>
                <a:cubicBezTo>
                  <a:pt x="64892" y="431296"/>
                  <a:pt x="70432" y="425757"/>
                  <a:pt x="70432" y="419426"/>
                </a:cubicBezTo>
                <a:lnTo>
                  <a:pt x="70432" y="231080"/>
                </a:lnTo>
                <a:lnTo>
                  <a:pt x="159856" y="231080"/>
                </a:lnTo>
                <a:lnTo>
                  <a:pt x="159856" y="270648"/>
                </a:lnTo>
                <a:cubicBezTo>
                  <a:pt x="159856" y="270648"/>
                  <a:pt x="159856" y="270648"/>
                  <a:pt x="159856" y="270648"/>
                </a:cubicBezTo>
                <a:cubicBezTo>
                  <a:pt x="159856" y="271440"/>
                  <a:pt x="159856" y="272231"/>
                  <a:pt x="159856" y="273022"/>
                </a:cubicBezTo>
                <a:cubicBezTo>
                  <a:pt x="159856" y="273022"/>
                  <a:pt x="159856" y="273022"/>
                  <a:pt x="159856" y="273022"/>
                </a:cubicBezTo>
                <a:cubicBezTo>
                  <a:pt x="159856" y="273814"/>
                  <a:pt x="159856" y="273814"/>
                  <a:pt x="160648" y="274605"/>
                </a:cubicBezTo>
                <a:cubicBezTo>
                  <a:pt x="160648" y="274605"/>
                  <a:pt x="160648" y="274605"/>
                  <a:pt x="160648" y="275397"/>
                </a:cubicBezTo>
                <a:cubicBezTo>
                  <a:pt x="160648" y="275397"/>
                  <a:pt x="160648" y="276188"/>
                  <a:pt x="160648" y="276188"/>
                </a:cubicBezTo>
                <a:cubicBezTo>
                  <a:pt x="160648" y="276979"/>
                  <a:pt x="161439" y="276979"/>
                  <a:pt x="161439" y="277771"/>
                </a:cubicBezTo>
                <a:cubicBezTo>
                  <a:pt x="161439" y="277771"/>
                  <a:pt x="161439" y="277771"/>
                  <a:pt x="161439" y="277771"/>
                </a:cubicBezTo>
                <a:cubicBezTo>
                  <a:pt x="161439" y="277771"/>
                  <a:pt x="161439" y="277771"/>
                  <a:pt x="161439" y="277771"/>
                </a:cubicBezTo>
                <a:cubicBezTo>
                  <a:pt x="162231" y="278562"/>
                  <a:pt x="162231" y="278562"/>
                  <a:pt x="163022" y="279353"/>
                </a:cubicBezTo>
                <a:cubicBezTo>
                  <a:pt x="163022" y="279353"/>
                  <a:pt x="163813" y="280145"/>
                  <a:pt x="163813" y="280145"/>
                </a:cubicBezTo>
                <a:cubicBezTo>
                  <a:pt x="164605" y="280145"/>
                  <a:pt x="164605" y="280936"/>
                  <a:pt x="165396" y="280936"/>
                </a:cubicBezTo>
                <a:cubicBezTo>
                  <a:pt x="165396" y="280936"/>
                  <a:pt x="166188" y="280936"/>
                  <a:pt x="166188" y="281727"/>
                </a:cubicBezTo>
                <a:cubicBezTo>
                  <a:pt x="166979" y="281727"/>
                  <a:pt x="166979" y="282519"/>
                  <a:pt x="167770" y="282519"/>
                </a:cubicBezTo>
                <a:cubicBezTo>
                  <a:pt x="167770" y="282519"/>
                  <a:pt x="168562" y="282519"/>
                  <a:pt x="168562" y="282519"/>
                </a:cubicBezTo>
                <a:cubicBezTo>
                  <a:pt x="169353" y="282519"/>
                  <a:pt x="170144" y="282519"/>
                  <a:pt x="170936" y="282519"/>
                </a:cubicBezTo>
                <a:lnTo>
                  <a:pt x="409930" y="282519"/>
                </a:lnTo>
                <a:cubicBezTo>
                  <a:pt x="413886" y="282519"/>
                  <a:pt x="417843" y="280145"/>
                  <a:pt x="420217" y="276979"/>
                </a:cubicBezTo>
                <a:cubicBezTo>
                  <a:pt x="422591" y="273814"/>
                  <a:pt x="422591" y="269065"/>
                  <a:pt x="420217" y="265109"/>
                </a:cubicBezTo>
                <a:lnTo>
                  <a:pt x="367195" y="166979"/>
                </a:lnTo>
                <a:close/>
                <a:moveTo>
                  <a:pt x="46691" y="407555"/>
                </a:moveTo>
                <a:lnTo>
                  <a:pt x="23741" y="407555"/>
                </a:lnTo>
                <a:lnTo>
                  <a:pt x="23741" y="23741"/>
                </a:lnTo>
                <a:lnTo>
                  <a:pt x="46691" y="23741"/>
                </a:lnTo>
                <a:lnTo>
                  <a:pt x="46691" y="219209"/>
                </a:lnTo>
                <a:lnTo>
                  <a:pt x="46691" y="407555"/>
                </a:lnTo>
                <a:close/>
                <a:moveTo>
                  <a:pt x="70432" y="23741"/>
                </a:moveTo>
                <a:lnTo>
                  <a:pt x="233454" y="23741"/>
                </a:lnTo>
                <a:lnTo>
                  <a:pt x="233454" y="207339"/>
                </a:lnTo>
                <a:lnTo>
                  <a:pt x="70432" y="207339"/>
                </a:lnTo>
                <a:lnTo>
                  <a:pt x="70432" y="23741"/>
                </a:lnTo>
                <a:close/>
                <a:moveTo>
                  <a:pt x="207338" y="231080"/>
                </a:moveTo>
                <a:lnTo>
                  <a:pt x="183597" y="247699"/>
                </a:lnTo>
                <a:lnTo>
                  <a:pt x="183597" y="231080"/>
                </a:lnTo>
                <a:lnTo>
                  <a:pt x="207338" y="231080"/>
                </a:lnTo>
                <a:close/>
                <a:moveTo>
                  <a:pt x="209713" y="258778"/>
                </a:moveTo>
                <a:lnTo>
                  <a:pt x="252447" y="229497"/>
                </a:lnTo>
                <a:cubicBezTo>
                  <a:pt x="252447" y="229497"/>
                  <a:pt x="253238" y="228706"/>
                  <a:pt x="253238" y="228706"/>
                </a:cubicBezTo>
                <a:cubicBezTo>
                  <a:pt x="253238" y="228706"/>
                  <a:pt x="254029" y="227914"/>
                  <a:pt x="254029" y="227914"/>
                </a:cubicBezTo>
                <a:cubicBezTo>
                  <a:pt x="254029" y="227914"/>
                  <a:pt x="254820" y="227123"/>
                  <a:pt x="254820" y="227123"/>
                </a:cubicBezTo>
                <a:cubicBezTo>
                  <a:pt x="254820" y="227123"/>
                  <a:pt x="255613" y="226332"/>
                  <a:pt x="255613" y="226332"/>
                </a:cubicBezTo>
                <a:cubicBezTo>
                  <a:pt x="255613" y="226332"/>
                  <a:pt x="256404" y="225540"/>
                  <a:pt x="256404" y="225540"/>
                </a:cubicBezTo>
                <a:cubicBezTo>
                  <a:pt x="256404" y="225540"/>
                  <a:pt x="256404" y="224749"/>
                  <a:pt x="257195" y="224749"/>
                </a:cubicBezTo>
                <a:cubicBezTo>
                  <a:pt x="257195" y="223958"/>
                  <a:pt x="257195" y="223958"/>
                  <a:pt x="257195" y="223166"/>
                </a:cubicBezTo>
                <a:cubicBezTo>
                  <a:pt x="257195" y="223166"/>
                  <a:pt x="257195" y="222375"/>
                  <a:pt x="257195" y="222375"/>
                </a:cubicBezTo>
                <a:cubicBezTo>
                  <a:pt x="257195" y="221583"/>
                  <a:pt x="257195" y="221583"/>
                  <a:pt x="257195" y="220792"/>
                </a:cubicBezTo>
                <a:cubicBezTo>
                  <a:pt x="257195" y="220792"/>
                  <a:pt x="257195" y="220001"/>
                  <a:pt x="257195" y="220001"/>
                </a:cubicBezTo>
                <a:lnTo>
                  <a:pt x="257195" y="220001"/>
                </a:lnTo>
                <a:cubicBezTo>
                  <a:pt x="257195" y="220001"/>
                  <a:pt x="257195" y="220001"/>
                  <a:pt x="257195" y="220001"/>
                </a:cubicBezTo>
                <a:lnTo>
                  <a:pt x="257195" y="75180"/>
                </a:lnTo>
                <a:lnTo>
                  <a:pt x="390937" y="75180"/>
                </a:lnTo>
                <a:lnTo>
                  <a:pt x="343454" y="161439"/>
                </a:lnTo>
                <a:cubicBezTo>
                  <a:pt x="341871" y="165396"/>
                  <a:pt x="341871" y="169353"/>
                  <a:pt x="343454" y="172519"/>
                </a:cubicBezTo>
                <a:lnTo>
                  <a:pt x="390937" y="258778"/>
                </a:lnTo>
                <a:lnTo>
                  <a:pt x="209713" y="258778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0E3DA63-16F0-45C6-B441-AF8E2DBD317D}"/>
              </a:ext>
            </a:extLst>
          </p:cNvPr>
          <p:cNvSpPr/>
          <p:nvPr/>
        </p:nvSpPr>
        <p:spPr>
          <a:xfrm>
            <a:off x="9914355" y="4464901"/>
            <a:ext cx="481152" cy="306259"/>
          </a:xfrm>
          <a:custGeom>
            <a:avLst/>
            <a:gdLst>
              <a:gd name="connsiteX0" fmla="*/ 478778 w 481152"/>
              <a:gd name="connsiteY0" fmla="*/ 297555 h 306259"/>
              <a:gd name="connsiteX1" fmla="*/ 479569 w 481152"/>
              <a:gd name="connsiteY1" fmla="*/ 293598 h 306259"/>
              <a:gd name="connsiteX2" fmla="*/ 479569 w 481152"/>
              <a:gd name="connsiteY2" fmla="*/ 11079 h 306259"/>
              <a:gd name="connsiteX3" fmla="*/ 479569 w 481152"/>
              <a:gd name="connsiteY3" fmla="*/ 10288 h 306259"/>
              <a:gd name="connsiteX4" fmla="*/ 479569 w 481152"/>
              <a:gd name="connsiteY4" fmla="*/ 8705 h 306259"/>
              <a:gd name="connsiteX5" fmla="*/ 479569 w 481152"/>
              <a:gd name="connsiteY5" fmla="*/ 7914 h 306259"/>
              <a:gd name="connsiteX6" fmla="*/ 479569 w 481152"/>
              <a:gd name="connsiteY6" fmla="*/ 7122 h 306259"/>
              <a:gd name="connsiteX7" fmla="*/ 478778 w 481152"/>
              <a:gd name="connsiteY7" fmla="*/ 6331 h 306259"/>
              <a:gd name="connsiteX8" fmla="*/ 478778 w 481152"/>
              <a:gd name="connsiteY8" fmla="*/ 5540 h 306259"/>
              <a:gd name="connsiteX9" fmla="*/ 478778 w 481152"/>
              <a:gd name="connsiteY9" fmla="*/ 5540 h 306259"/>
              <a:gd name="connsiteX10" fmla="*/ 477987 w 481152"/>
              <a:gd name="connsiteY10" fmla="*/ 4748 h 306259"/>
              <a:gd name="connsiteX11" fmla="*/ 477196 w 481152"/>
              <a:gd name="connsiteY11" fmla="*/ 3957 h 306259"/>
              <a:gd name="connsiteX12" fmla="*/ 476404 w 481152"/>
              <a:gd name="connsiteY12" fmla="*/ 3165 h 306259"/>
              <a:gd name="connsiteX13" fmla="*/ 475613 w 481152"/>
              <a:gd name="connsiteY13" fmla="*/ 2374 h 306259"/>
              <a:gd name="connsiteX14" fmla="*/ 474821 w 481152"/>
              <a:gd name="connsiteY14" fmla="*/ 1583 h 306259"/>
              <a:gd name="connsiteX15" fmla="*/ 474030 w 481152"/>
              <a:gd name="connsiteY15" fmla="*/ 791 h 306259"/>
              <a:gd name="connsiteX16" fmla="*/ 472447 w 481152"/>
              <a:gd name="connsiteY16" fmla="*/ 0 h 306259"/>
              <a:gd name="connsiteX17" fmla="*/ 471656 w 481152"/>
              <a:gd name="connsiteY17" fmla="*/ 0 h 306259"/>
              <a:gd name="connsiteX18" fmla="*/ 470865 w 481152"/>
              <a:gd name="connsiteY18" fmla="*/ 0 h 306259"/>
              <a:gd name="connsiteX19" fmla="*/ 470073 w 481152"/>
              <a:gd name="connsiteY19" fmla="*/ 0 h 306259"/>
              <a:gd name="connsiteX20" fmla="*/ 470073 w 481152"/>
              <a:gd name="connsiteY20" fmla="*/ 0 h 306259"/>
              <a:gd name="connsiteX21" fmla="*/ 9496 w 481152"/>
              <a:gd name="connsiteY21" fmla="*/ 0 h 306259"/>
              <a:gd name="connsiteX22" fmla="*/ 9496 w 481152"/>
              <a:gd name="connsiteY22" fmla="*/ 0 h 306259"/>
              <a:gd name="connsiteX23" fmla="*/ 8705 w 481152"/>
              <a:gd name="connsiteY23" fmla="*/ 0 h 306259"/>
              <a:gd name="connsiteX24" fmla="*/ 7914 w 481152"/>
              <a:gd name="connsiteY24" fmla="*/ 0 h 306259"/>
              <a:gd name="connsiteX25" fmla="*/ 7123 w 481152"/>
              <a:gd name="connsiteY25" fmla="*/ 0 h 306259"/>
              <a:gd name="connsiteX26" fmla="*/ 5539 w 481152"/>
              <a:gd name="connsiteY26" fmla="*/ 791 h 306259"/>
              <a:gd name="connsiteX27" fmla="*/ 4748 w 481152"/>
              <a:gd name="connsiteY27" fmla="*/ 1583 h 306259"/>
              <a:gd name="connsiteX28" fmla="*/ 3957 w 481152"/>
              <a:gd name="connsiteY28" fmla="*/ 2374 h 306259"/>
              <a:gd name="connsiteX29" fmla="*/ 3166 w 481152"/>
              <a:gd name="connsiteY29" fmla="*/ 3165 h 306259"/>
              <a:gd name="connsiteX30" fmla="*/ 2374 w 481152"/>
              <a:gd name="connsiteY30" fmla="*/ 3957 h 306259"/>
              <a:gd name="connsiteX31" fmla="*/ 1582 w 481152"/>
              <a:gd name="connsiteY31" fmla="*/ 4748 h 306259"/>
              <a:gd name="connsiteX32" fmla="*/ 791 w 481152"/>
              <a:gd name="connsiteY32" fmla="*/ 5540 h 306259"/>
              <a:gd name="connsiteX33" fmla="*/ 791 w 481152"/>
              <a:gd name="connsiteY33" fmla="*/ 5540 h 306259"/>
              <a:gd name="connsiteX34" fmla="*/ 791 w 481152"/>
              <a:gd name="connsiteY34" fmla="*/ 6331 h 306259"/>
              <a:gd name="connsiteX35" fmla="*/ 0 w 481152"/>
              <a:gd name="connsiteY35" fmla="*/ 7122 h 306259"/>
              <a:gd name="connsiteX36" fmla="*/ 0 w 481152"/>
              <a:gd name="connsiteY36" fmla="*/ 7914 h 306259"/>
              <a:gd name="connsiteX37" fmla="*/ 0 w 481152"/>
              <a:gd name="connsiteY37" fmla="*/ 8705 h 306259"/>
              <a:gd name="connsiteX38" fmla="*/ 0 w 481152"/>
              <a:gd name="connsiteY38" fmla="*/ 10288 h 306259"/>
              <a:gd name="connsiteX39" fmla="*/ 0 w 481152"/>
              <a:gd name="connsiteY39" fmla="*/ 11079 h 306259"/>
              <a:gd name="connsiteX40" fmla="*/ 0 w 481152"/>
              <a:gd name="connsiteY40" fmla="*/ 293598 h 306259"/>
              <a:gd name="connsiteX41" fmla="*/ 791 w 481152"/>
              <a:gd name="connsiteY41" fmla="*/ 297555 h 306259"/>
              <a:gd name="connsiteX42" fmla="*/ 791 w 481152"/>
              <a:gd name="connsiteY42" fmla="*/ 298346 h 306259"/>
              <a:gd name="connsiteX43" fmla="*/ 3166 w 481152"/>
              <a:gd name="connsiteY43" fmla="*/ 302303 h 306259"/>
              <a:gd name="connsiteX44" fmla="*/ 3166 w 481152"/>
              <a:gd name="connsiteY44" fmla="*/ 302303 h 306259"/>
              <a:gd name="connsiteX45" fmla="*/ 3166 w 481152"/>
              <a:gd name="connsiteY45" fmla="*/ 302303 h 306259"/>
              <a:gd name="connsiteX46" fmla="*/ 3957 w 481152"/>
              <a:gd name="connsiteY46" fmla="*/ 303094 h 306259"/>
              <a:gd name="connsiteX47" fmla="*/ 4748 w 481152"/>
              <a:gd name="connsiteY47" fmla="*/ 303886 h 306259"/>
              <a:gd name="connsiteX48" fmla="*/ 6331 w 481152"/>
              <a:gd name="connsiteY48" fmla="*/ 304677 h 306259"/>
              <a:gd name="connsiteX49" fmla="*/ 7914 w 481152"/>
              <a:gd name="connsiteY49" fmla="*/ 305469 h 306259"/>
              <a:gd name="connsiteX50" fmla="*/ 9496 w 481152"/>
              <a:gd name="connsiteY50" fmla="*/ 306260 h 306259"/>
              <a:gd name="connsiteX51" fmla="*/ 11871 w 481152"/>
              <a:gd name="connsiteY51" fmla="*/ 306260 h 306259"/>
              <a:gd name="connsiteX52" fmla="*/ 472447 w 481152"/>
              <a:gd name="connsiteY52" fmla="*/ 306260 h 306259"/>
              <a:gd name="connsiteX53" fmla="*/ 474821 w 481152"/>
              <a:gd name="connsiteY53" fmla="*/ 306260 h 306259"/>
              <a:gd name="connsiteX54" fmla="*/ 476404 w 481152"/>
              <a:gd name="connsiteY54" fmla="*/ 305469 h 306259"/>
              <a:gd name="connsiteX55" fmla="*/ 477987 w 481152"/>
              <a:gd name="connsiteY55" fmla="*/ 304677 h 306259"/>
              <a:gd name="connsiteX56" fmla="*/ 479569 w 481152"/>
              <a:gd name="connsiteY56" fmla="*/ 303886 h 306259"/>
              <a:gd name="connsiteX57" fmla="*/ 480361 w 481152"/>
              <a:gd name="connsiteY57" fmla="*/ 303094 h 306259"/>
              <a:gd name="connsiteX58" fmla="*/ 481153 w 481152"/>
              <a:gd name="connsiteY58" fmla="*/ 302303 h 306259"/>
              <a:gd name="connsiteX59" fmla="*/ 481153 w 481152"/>
              <a:gd name="connsiteY59" fmla="*/ 302303 h 306259"/>
              <a:gd name="connsiteX60" fmla="*/ 481153 w 481152"/>
              <a:gd name="connsiteY60" fmla="*/ 302303 h 306259"/>
              <a:gd name="connsiteX61" fmla="*/ 478778 w 481152"/>
              <a:gd name="connsiteY61" fmla="*/ 297555 h 306259"/>
              <a:gd name="connsiteX62" fmla="*/ 478778 w 481152"/>
              <a:gd name="connsiteY62" fmla="*/ 297555 h 306259"/>
              <a:gd name="connsiteX63" fmla="*/ 18993 w 481152"/>
              <a:gd name="connsiteY63" fmla="*/ 32446 h 306259"/>
              <a:gd name="connsiteX64" fmla="*/ 169353 w 481152"/>
              <a:gd name="connsiteY64" fmla="*/ 124245 h 306259"/>
              <a:gd name="connsiteX65" fmla="*/ 18993 w 481152"/>
              <a:gd name="connsiteY65" fmla="*/ 265900 h 306259"/>
              <a:gd name="connsiteX66" fmla="*/ 18993 w 481152"/>
              <a:gd name="connsiteY66" fmla="*/ 32446 h 306259"/>
              <a:gd name="connsiteX67" fmla="*/ 282518 w 481152"/>
              <a:gd name="connsiteY67" fmla="*/ 110792 h 306259"/>
              <a:gd name="connsiteX68" fmla="*/ 278562 w 481152"/>
              <a:gd name="connsiteY68" fmla="*/ 113166 h 306259"/>
              <a:gd name="connsiteX69" fmla="*/ 237411 w 481152"/>
              <a:gd name="connsiteY69" fmla="*/ 138490 h 306259"/>
              <a:gd name="connsiteX70" fmla="*/ 196260 w 481152"/>
              <a:gd name="connsiteY70" fmla="*/ 113166 h 306259"/>
              <a:gd name="connsiteX71" fmla="*/ 192303 w 481152"/>
              <a:gd name="connsiteY71" fmla="*/ 110792 h 306259"/>
              <a:gd name="connsiteX72" fmla="*/ 49064 w 481152"/>
              <a:gd name="connsiteY72" fmla="*/ 22950 h 306259"/>
              <a:gd name="connsiteX73" fmla="*/ 425757 w 481152"/>
              <a:gd name="connsiteY73" fmla="*/ 22950 h 306259"/>
              <a:gd name="connsiteX74" fmla="*/ 282518 w 481152"/>
              <a:gd name="connsiteY74" fmla="*/ 110792 h 306259"/>
              <a:gd name="connsiteX75" fmla="*/ 189929 w 481152"/>
              <a:gd name="connsiteY75" fmla="*/ 136907 h 306259"/>
              <a:gd name="connsiteX76" fmla="*/ 231079 w 481152"/>
              <a:gd name="connsiteY76" fmla="*/ 162231 h 306259"/>
              <a:gd name="connsiteX77" fmla="*/ 237411 w 481152"/>
              <a:gd name="connsiteY77" fmla="*/ 163813 h 306259"/>
              <a:gd name="connsiteX78" fmla="*/ 243742 w 481152"/>
              <a:gd name="connsiteY78" fmla="*/ 162231 h 306259"/>
              <a:gd name="connsiteX79" fmla="*/ 284893 w 481152"/>
              <a:gd name="connsiteY79" fmla="*/ 136907 h 306259"/>
              <a:gd name="connsiteX80" fmla="*/ 437628 w 481152"/>
              <a:gd name="connsiteY80" fmla="*/ 281727 h 306259"/>
              <a:gd name="connsiteX81" fmla="*/ 36403 w 481152"/>
              <a:gd name="connsiteY81" fmla="*/ 281727 h 306259"/>
              <a:gd name="connsiteX82" fmla="*/ 189929 w 481152"/>
              <a:gd name="connsiteY82" fmla="*/ 136907 h 306259"/>
              <a:gd name="connsiteX83" fmla="*/ 306259 w 481152"/>
              <a:gd name="connsiteY83" fmla="*/ 124245 h 306259"/>
              <a:gd name="connsiteX84" fmla="*/ 456620 w 481152"/>
              <a:gd name="connsiteY84" fmla="*/ 32446 h 306259"/>
              <a:gd name="connsiteX85" fmla="*/ 456620 w 481152"/>
              <a:gd name="connsiteY85" fmla="*/ 265900 h 306259"/>
              <a:gd name="connsiteX86" fmla="*/ 306259 w 481152"/>
              <a:gd name="connsiteY86" fmla="*/ 124245 h 306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81152" h="306259">
                <a:moveTo>
                  <a:pt x="478778" y="297555"/>
                </a:moveTo>
                <a:cubicBezTo>
                  <a:pt x="479569" y="295972"/>
                  <a:pt x="479569" y="295181"/>
                  <a:pt x="479569" y="293598"/>
                </a:cubicBezTo>
                <a:lnTo>
                  <a:pt x="479569" y="11079"/>
                </a:lnTo>
                <a:cubicBezTo>
                  <a:pt x="479569" y="11079"/>
                  <a:pt x="479569" y="10288"/>
                  <a:pt x="479569" y="10288"/>
                </a:cubicBezTo>
                <a:cubicBezTo>
                  <a:pt x="479569" y="9497"/>
                  <a:pt x="479569" y="9497"/>
                  <a:pt x="479569" y="8705"/>
                </a:cubicBezTo>
                <a:cubicBezTo>
                  <a:pt x="479569" y="8705"/>
                  <a:pt x="479569" y="7914"/>
                  <a:pt x="479569" y="7914"/>
                </a:cubicBezTo>
                <a:cubicBezTo>
                  <a:pt x="479569" y="7914"/>
                  <a:pt x="479569" y="7122"/>
                  <a:pt x="479569" y="7122"/>
                </a:cubicBezTo>
                <a:cubicBezTo>
                  <a:pt x="479569" y="7122"/>
                  <a:pt x="479569" y="6331"/>
                  <a:pt x="478778" y="6331"/>
                </a:cubicBezTo>
                <a:cubicBezTo>
                  <a:pt x="478778" y="6331"/>
                  <a:pt x="478778" y="5540"/>
                  <a:pt x="478778" y="5540"/>
                </a:cubicBezTo>
                <a:cubicBezTo>
                  <a:pt x="478778" y="5540"/>
                  <a:pt x="478778" y="5540"/>
                  <a:pt x="478778" y="5540"/>
                </a:cubicBezTo>
                <a:cubicBezTo>
                  <a:pt x="478778" y="5540"/>
                  <a:pt x="477987" y="4748"/>
                  <a:pt x="477987" y="4748"/>
                </a:cubicBezTo>
                <a:cubicBezTo>
                  <a:pt x="477987" y="4748"/>
                  <a:pt x="477196" y="3957"/>
                  <a:pt x="477196" y="3957"/>
                </a:cubicBezTo>
                <a:cubicBezTo>
                  <a:pt x="477196" y="3957"/>
                  <a:pt x="476404" y="3165"/>
                  <a:pt x="476404" y="3165"/>
                </a:cubicBezTo>
                <a:cubicBezTo>
                  <a:pt x="476404" y="3165"/>
                  <a:pt x="475613" y="2374"/>
                  <a:pt x="475613" y="2374"/>
                </a:cubicBezTo>
                <a:cubicBezTo>
                  <a:pt x="475613" y="2374"/>
                  <a:pt x="474821" y="2374"/>
                  <a:pt x="474821" y="1583"/>
                </a:cubicBezTo>
                <a:cubicBezTo>
                  <a:pt x="474821" y="1583"/>
                  <a:pt x="474030" y="1583"/>
                  <a:pt x="474030" y="791"/>
                </a:cubicBezTo>
                <a:cubicBezTo>
                  <a:pt x="474030" y="791"/>
                  <a:pt x="473239" y="791"/>
                  <a:pt x="472447" y="0"/>
                </a:cubicBezTo>
                <a:cubicBezTo>
                  <a:pt x="472447" y="0"/>
                  <a:pt x="471656" y="0"/>
                  <a:pt x="471656" y="0"/>
                </a:cubicBezTo>
                <a:cubicBezTo>
                  <a:pt x="471656" y="0"/>
                  <a:pt x="470865" y="0"/>
                  <a:pt x="470865" y="0"/>
                </a:cubicBezTo>
                <a:cubicBezTo>
                  <a:pt x="470865" y="0"/>
                  <a:pt x="470073" y="0"/>
                  <a:pt x="470073" y="0"/>
                </a:cubicBezTo>
                <a:cubicBezTo>
                  <a:pt x="470073" y="0"/>
                  <a:pt x="470073" y="0"/>
                  <a:pt x="470073" y="0"/>
                </a:cubicBezTo>
                <a:lnTo>
                  <a:pt x="9496" y="0"/>
                </a:lnTo>
                <a:cubicBezTo>
                  <a:pt x="9496" y="0"/>
                  <a:pt x="9496" y="0"/>
                  <a:pt x="9496" y="0"/>
                </a:cubicBezTo>
                <a:cubicBezTo>
                  <a:pt x="9496" y="0"/>
                  <a:pt x="8705" y="0"/>
                  <a:pt x="8705" y="0"/>
                </a:cubicBezTo>
                <a:cubicBezTo>
                  <a:pt x="7914" y="0"/>
                  <a:pt x="7914" y="0"/>
                  <a:pt x="7914" y="0"/>
                </a:cubicBezTo>
                <a:cubicBezTo>
                  <a:pt x="7914" y="0"/>
                  <a:pt x="7123" y="0"/>
                  <a:pt x="7123" y="0"/>
                </a:cubicBezTo>
                <a:cubicBezTo>
                  <a:pt x="6331" y="0"/>
                  <a:pt x="6331" y="0"/>
                  <a:pt x="5539" y="791"/>
                </a:cubicBezTo>
                <a:cubicBezTo>
                  <a:pt x="5539" y="791"/>
                  <a:pt x="4748" y="791"/>
                  <a:pt x="4748" y="1583"/>
                </a:cubicBezTo>
                <a:cubicBezTo>
                  <a:pt x="4748" y="1583"/>
                  <a:pt x="3957" y="1583"/>
                  <a:pt x="3957" y="2374"/>
                </a:cubicBezTo>
                <a:cubicBezTo>
                  <a:pt x="3957" y="2374"/>
                  <a:pt x="3166" y="3165"/>
                  <a:pt x="3166" y="3165"/>
                </a:cubicBezTo>
                <a:cubicBezTo>
                  <a:pt x="3166" y="3165"/>
                  <a:pt x="2374" y="3957"/>
                  <a:pt x="2374" y="3957"/>
                </a:cubicBezTo>
                <a:cubicBezTo>
                  <a:pt x="2374" y="3957"/>
                  <a:pt x="1582" y="4748"/>
                  <a:pt x="1582" y="4748"/>
                </a:cubicBezTo>
                <a:cubicBezTo>
                  <a:pt x="1582" y="4748"/>
                  <a:pt x="791" y="5540"/>
                  <a:pt x="791" y="5540"/>
                </a:cubicBezTo>
                <a:cubicBezTo>
                  <a:pt x="791" y="5540"/>
                  <a:pt x="791" y="5540"/>
                  <a:pt x="791" y="5540"/>
                </a:cubicBezTo>
                <a:cubicBezTo>
                  <a:pt x="791" y="5540"/>
                  <a:pt x="791" y="6331"/>
                  <a:pt x="791" y="6331"/>
                </a:cubicBezTo>
                <a:cubicBezTo>
                  <a:pt x="791" y="6331"/>
                  <a:pt x="791" y="7122"/>
                  <a:pt x="0" y="7122"/>
                </a:cubicBezTo>
                <a:cubicBezTo>
                  <a:pt x="0" y="7122"/>
                  <a:pt x="0" y="7914"/>
                  <a:pt x="0" y="7914"/>
                </a:cubicBezTo>
                <a:cubicBezTo>
                  <a:pt x="0" y="7914"/>
                  <a:pt x="0" y="8705"/>
                  <a:pt x="0" y="8705"/>
                </a:cubicBezTo>
                <a:cubicBezTo>
                  <a:pt x="0" y="9497"/>
                  <a:pt x="0" y="9497"/>
                  <a:pt x="0" y="10288"/>
                </a:cubicBezTo>
                <a:cubicBezTo>
                  <a:pt x="0" y="10288"/>
                  <a:pt x="0" y="11079"/>
                  <a:pt x="0" y="11079"/>
                </a:cubicBezTo>
                <a:lnTo>
                  <a:pt x="0" y="293598"/>
                </a:lnTo>
                <a:cubicBezTo>
                  <a:pt x="0" y="295181"/>
                  <a:pt x="0" y="295972"/>
                  <a:pt x="791" y="297555"/>
                </a:cubicBezTo>
                <a:cubicBezTo>
                  <a:pt x="791" y="297555"/>
                  <a:pt x="791" y="297555"/>
                  <a:pt x="791" y="298346"/>
                </a:cubicBezTo>
                <a:cubicBezTo>
                  <a:pt x="1582" y="299929"/>
                  <a:pt x="2374" y="300720"/>
                  <a:pt x="3166" y="302303"/>
                </a:cubicBezTo>
                <a:cubicBezTo>
                  <a:pt x="3166" y="302303"/>
                  <a:pt x="3166" y="302303"/>
                  <a:pt x="3166" y="302303"/>
                </a:cubicBezTo>
                <a:cubicBezTo>
                  <a:pt x="3166" y="302303"/>
                  <a:pt x="3166" y="302303"/>
                  <a:pt x="3166" y="302303"/>
                </a:cubicBezTo>
                <a:cubicBezTo>
                  <a:pt x="3166" y="302303"/>
                  <a:pt x="3957" y="303094"/>
                  <a:pt x="3957" y="303094"/>
                </a:cubicBezTo>
                <a:cubicBezTo>
                  <a:pt x="3957" y="303094"/>
                  <a:pt x="4748" y="303886"/>
                  <a:pt x="4748" y="303886"/>
                </a:cubicBezTo>
                <a:cubicBezTo>
                  <a:pt x="5539" y="303886"/>
                  <a:pt x="5539" y="304677"/>
                  <a:pt x="6331" y="304677"/>
                </a:cubicBezTo>
                <a:cubicBezTo>
                  <a:pt x="7123" y="304677"/>
                  <a:pt x="7123" y="305469"/>
                  <a:pt x="7914" y="305469"/>
                </a:cubicBezTo>
                <a:cubicBezTo>
                  <a:pt x="8705" y="305469"/>
                  <a:pt x="8705" y="305469"/>
                  <a:pt x="9496" y="306260"/>
                </a:cubicBezTo>
                <a:cubicBezTo>
                  <a:pt x="10288" y="306260"/>
                  <a:pt x="11079" y="306260"/>
                  <a:pt x="11871" y="306260"/>
                </a:cubicBezTo>
                <a:lnTo>
                  <a:pt x="472447" y="306260"/>
                </a:lnTo>
                <a:cubicBezTo>
                  <a:pt x="473239" y="306260"/>
                  <a:pt x="474030" y="306260"/>
                  <a:pt x="474821" y="306260"/>
                </a:cubicBezTo>
                <a:cubicBezTo>
                  <a:pt x="475613" y="306260"/>
                  <a:pt x="475613" y="306260"/>
                  <a:pt x="476404" y="305469"/>
                </a:cubicBezTo>
                <a:cubicBezTo>
                  <a:pt x="477196" y="305469"/>
                  <a:pt x="477196" y="304677"/>
                  <a:pt x="477987" y="304677"/>
                </a:cubicBezTo>
                <a:cubicBezTo>
                  <a:pt x="478778" y="304677"/>
                  <a:pt x="478778" y="303886"/>
                  <a:pt x="479569" y="303886"/>
                </a:cubicBezTo>
                <a:cubicBezTo>
                  <a:pt x="479569" y="303886"/>
                  <a:pt x="480361" y="303094"/>
                  <a:pt x="480361" y="303094"/>
                </a:cubicBezTo>
                <a:cubicBezTo>
                  <a:pt x="480361" y="303094"/>
                  <a:pt x="481153" y="302303"/>
                  <a:pt x="481153" y="302303"/>
                </a:cubicBezTo>
                <a:cubicBezTo>
                  <a:pt x="481153" y="302303"/>
                  <a:pt x="481153" y="302303"/>
                  <a:pt x="481153" y="302303"/>
                </a:cubicBezTo>
                <a:cubicBezTo>
                  <a:pt x="481153" y="302303"/>
                  <a:pt x="481153" y="302303"/>
                  <a:pt x="481153" y="302303"/>
                </a:cubicBezTo>
                <a:cubicBezTo>
                  <a:pt x="477987" y="300720"/>
                  <a:pt x="478778" y="299138"/>
                  <a:pt x="478778" y="297555"/>
                </a:cubicBezTo>
                <a:cubicBezTo>
                  <a:pt x="478778" y="297555"/>
                  <a:pt x="478778" y="297555"/>
                  <a:pt x="478778" y="297555"/>
                </a:cubicBezTo>
                <a:close/>
                <a:moveTo>
                  <a:pt x="18993" y="32446"/>
                </a:moveTo>
                <a:lnTo>
                  <a:pt x="169353" y="124245"/>
                </a:lnTo>
                <a:lnTo>
                  <a:pt x="18993" y="265900"/>
                </a:lnTo>
                <a:lnTo>
                  <a:pt x="18993" y="32446"/>
                </a:lnTo>
                <a:close/>
                <a:moveTo>
                  <a:pt x="282518" y="110792"/>
                </a:moveTo>
                <a:cubicBezTo>
                  <a:pt x="280936" y="111583"/>
                  <a:pt x="280145" y="112375"/>
                  <a:pt x="278562" y="113166"/>
                </a:cubicBezTo>
                <a:lnTo>
                  <a:pt x="237411" y="138490"/>
                </a:lnTo>
                <a:lnTo>
                  <a:pt x="196260" y="113166"/>
                </a:lnTo>
                <a:cubicBezTo>
                  <a:pt x="195468" y="112375"/>
                  <a:pt x="193885" y="111583"/>
                  <a:pt x="192303" y="110792"/>
                </a:cubicBezTo>
                <a:lnTo>
                  <a:pt x="49064" y="22950"/>
                </a:lnTo>
                <a:lnTo>
                  <a:pt x="425757" y="22950"/>
                </a:lnTo>
                <a:lnTo>
                  <a:pt x="282518" y="110792"/>
                </a:lnTo>
                <a:close/>
                <a:moveTo>
                  <a:pt x="189929" y="136907"/>
                </a:moveTo>
                <a:lnTo>
                  <a:pt x="231079" y="162231"/>
                </a:lnTo>
                <a:cubicBezTo>
                  <a:pt x="232663" y="163022"/>
                  <a:pt x="235036" y="163813"/>
                  <a:pt x="237411" y="163813"/>
                </a:cubicBezTo>
                <a:cubicBezTo>
                  <a:pt x="239785" y="163813"/>
                  <a:pt x="241368" y="163022"/>
                  <a:pt x="243742" y="162231"/>
                </a:cubicBezTo>
                <a:lnTo>
                  <a:pt x="284893" y="136907"/>
                </a:lnTo>
                <a:lnTo>
                  <a:pt x="437628" y="281727"/>
                </a:lnTo>
                <a:lnTo>
                  <a:pt x="36403" y="281727"/>
                </a:lnTo>
                <a:lnTo>
                  <a:pt x="189929" y="136907"/>
                </a:lnTo>
                <a:close/>
                <a:moveTo>
                  <a:pt x="306259" y="124245"/>
                </a:moveTo>
                <a:lnTo>
                  <a:pt x="456620" y="32446"/>
                </a:lnTo>
                <a:lnTo>
                  <a:pt x="456620" y="265900"/>
                </a:lnTo>
                <a:lnTo>
                  <a:pt x="306259" y="124245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2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11128513" y="4394469"/>
            <a:ext cx="363248" cy="445540"/>
            <a:chOff x="11128513" y="4394469"/>
            <a:chExt cx="363248" cy="445540"/>
          </a:xfrm>
          <a:solidFill>
            <a:srgbClr val="000000"/>
          </a:solidFill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521DDD5-16D0-4E52-B1CC-F8AEE4AC4117}"/>
                </a:ext>
              </a:extLst>
            </p:cNvPr>
            <p:cNvSpPr/>
            <p:nvPr/>
          </p:nvSpPr>
          <p:spPr>
            <a:xfrm>
              <a:off x="11128513" y="4394469"/>
              <a:ext cx="363248" cy="445540"/>
            </a:xfrm>
            <a:custGeom>
              <a:avLst/>
              <a:gdLst>
                <a:gd name="connsiteX0" fmla="*/ 353544 w 363248"/>
                <a:gd name="connsiteY0" fmla="*/ 336332 h 445540"/>
                <a:gd name="connsiteX1" fmla="*/ 249084 w 363248"/>
                <a:gd name="connsiteY1" fmla="*/ 155108 h 445540"/>
                <a:gd name="connsiteX2" fmla="*/ 249084 w 363248"/>
                <a:gd name="connsiteY2" fmla="*/ 72015 h 445540"/>
                <a:gd name="connsiteX3" fmla="*/ 283112 w 363248"/>
                <a:gd name="connsiteY3" fmla="*/ 36403 h 445540"/>
                <a:gd name="connsiteX4" fmla="*/ 283112 w 363248"/>
                <a:gd name="connsiteY4" fmla="*/ 35612 h 445540"/>
                <a:gd name="connsiteX5" fmla="*/ 247500 w 363248"/>
                <a:gd name="connsiteY5" fmla="*/ 0 h 445540"/>
                <a:gd name="connsiteX6" fmla="*/ 116133 w 363248"/>
                <a:gd name="connsiteY6" fmla="*/ 0 h 445540"/>
                <a:gd name="connsiteX7" fmla="*/ 80522 w 363248"/>
                <a:gd name="connsiteY7" fmla="*/ 35612 h 445540"/>
                <a:gd name="connsiteX8" fmla="*/ 80522 w 363248"/>
                <a:gd name="connsiteY8" fmla="*/ 36403 h 445540"/>
                <a:gd name="connsiteX9" fmla="*/ 114551 w 363248"/>
                <a:gd name="connsiteY9" fmla="*/ 72015 h 445540"/>
                <a:gd name="connsiteX10" fmla="*/ 114551 w 363248"/>
                <a:gd name="connsiteY10" fmla="*/ 155108 h 445540"/>
                <a:gd name="connsiteX11" fmla="*/ 10090 w 363248"/>
                <a:gd name="connsiteY11" fmla="*/ 336332 h 445540"/>
                <a:gd name="connsiteX12" fmla="*/ 10090 w 363248"/>
                <a:gd name="connsiteY12" fmla="*/ 409138 h 445540"/>
                <a:gd name="connsiteX13" fmla="*/ 73399 w 363248"/>
                <a:gd name="connsiteY13" fmla="*/ 445541 h 445540"/>
                <a:gd name="connsiteX14" fmla="*/ 291818 w 363248"/>
                <a:gd name="connsiteY14" fmla="*/ 445541 h 445540"/>
                <a:gd name="connsiteX15" fmla="*/ 355127 w 363248"/>
                <a:gd name="connsiteY15" fmla="*/ 409138 h 445540"/>
                <a:gd name="connsiteX16" fmla="*/ 353544 w 363248"/>
                <a:gd name="connsiteY16" fmla="*/ 336332 h 445540"/>
                <a:gd name="connsiteX17" fmla="*/ 103472 w 363248"/>
                <a:gd name="connsiteY17" fmla="*/ 36403 h 445540"/>
                <a:gd name="connsiteX18" fmla="*/ 103472 w 363248"/>
                <a:gd name="connsiteY18" fmla="*/ 35612 h 445540"/>
                <a:gd name="connsiteX19" fmla="*/ 115342 w 363248"/>
                <a:gd name="connsiteY19" fmla="*/ 23741 h 445540"/>
                <a:gd name="connsiteX20" fmla="*/ 246709 w 363248"/>
                <a:gd name="connsiteY20" fmla="*/ 23741 h 445540"/>
                <a:gd name="connsiteX21" fmla="*/ 258580 w 363248"/>
                <a:gd name="connsiteY21" fmla="*/ 35612 h 445540"/>
                <a:gd name="connsiteX22" fmla="*/ 258580 w 363248"/>
                <a:gd name="connsiteY22" fmla="*/ 36403 h 445540"/>
                <a:gd name="connsiteX23" fmla="*/ 246709 w 363248"/>
                <a:gd name="connsiteY23" fmla="*/ 48274 h 445540"/>
                <a:gd name="connsiteX24" fmla="*/ 236422 w 363248"/>
                <a:gd name="connsiteY24" fmla="*/ 48274 h 445540"/>
                <a:gd name="connsiteX25" fmla="*/ 124838 w 363248"/>
                <a:gd name="connsiteY25" fmla="*/ 48274 h 445540"/>
                <a:gd name="connsiteX26" fmla="*/ 114551 w 363248"/>
                <a:gd name="connsiteY26" fmla="*/ 48274 h 445540"/>
                <a:gd name="connsiteX27" fmla="*/ 103472 w 363248"/>
                <a:gd name="connsiteY27" fmla="*/ 36403 h 445540"/>
                <a:gd name="connsiteX28" fmla="*/ 135918 w 363248"/>
                <a:gd name="connsiteY28" fmla="*/ 164605 h 445540"/>
                <a:gd name="connsiteX29" fmla="*/ 137501 w 363248"/>
                <a:gd name="connsiteY29" fmla="*/ 158274 h 445540"/>
                <a:gd name="connsiteX30" fmla="*/ 137501 w 363248"/>
                <a:gd name="connsiteY30" fmla="*/ 72015 h 445540"/>
                <a:gd name="connsiteX31" fmla="*/ 225343 w 363248"/>
                <a:gd name="connsiteY31" fmla="*/ 72015 h 445540"/>
                <a:gd name="connsiteX32" fmla="*/ 225343 w 363248"/>
                <a:gd name="connsiteY32" fmla="*/ 158274 h 445540"/>
                <a:gd name="connsiteX33" fmla="*/ 226925 w 363248"/>
                <a:gd name="connsiteY33" fmla="*/ 164605 h 445540"/>
                <a:gd name="connsiteX34" fmla="*/ 267285 w 363248"/>
                <a:gd name="connsiteY34" fmla="*/ 235037 h 445540"/>
                <a:gd name="connsiteX35" fmla="*/ 94767 w 363248"/>
                <a:gd name="connsiteY35" fmla="*/ 235037 h 445540"/>
                <a:gd name="connsiteX36" fmla="*/ 135918 w 363248"/>
                <a:gd name="connsiteY36" fmla="*/ 164605 h 445540"/>
                <a:gd name="connsiteX37" fmla="*/ 332969 w 363248"/>
                <a:gd name="connsiteY37" fmla="*/ 397267 h 445540"/>
                <a:gd name="connsiteX38" fmla="*/ 290235 w 363248"/>
                <a:gd name="connsiteY38" fmla="*/ 421800 h 445540"/>
                <a:gd name="connsiteX39" fmla="*/ 71817 w 363248"/>
                <a:gd name="connsiteY39" fmla="*/ 421800 h 445540"/>
                <a:gd name="connsiteX40" fmla="*/ 29083 w 363248"/>
                <a:gd name="connsiteY40" fmla="*/ 397267 h 445540"/>
                <a:gd name="connsiteX41" fmla="*/ 29083 w 363248"/>
                <a:gd name="connsiteY41" fmla="*/ 348202 h 445540"/>
                <a:gd name="connsiteX42" fmla="*/ 80522 w 363248"/>
                <a:gd name="connsiteY42" fmla="*/ 258778 h 445540"/>
                <a:gd name="connsiteX43" fmla="*/ 279947 w 363248"/>
                <a:gd name="connsiteY43" fmla="*/ 258778 h 445540"/>
                <a:gd name="connsiteX44" fmla="*/ 331386 w 363248"/>
                <a:gd name="connsiteY44" fmla="*/ 348202 h 445540"/>
                <a:gd name="connsiteX45" fmla="*/ 332969 w 363248"/>
                <a:gd name="connsiteY45" fmla="*/ 397267 h 44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63248" h="445540">
                  <a:moveTo>
                    <a:pt x="353544" y="336332"/>
                  </a:moveTo>
                  <a:lnTo>
                    <a:pt x="249084" y="155108"/>
                  </a:lnTo>
                  <a:lnTo>
                    <a:pt x="249084" y="72015"/>
                  </a:lnTo>
                  <a:cubicBezTo>
                    <a:pt x="268077" y="71223"/>
                    <a:pt x="283112" y="55396"/>
                    <a:pt x="283112" y="36403"/>
                  </a:cubicBezTo>
                  <a:lnTo>
                    <a:pt x="283112" y="35612"/>
                  </a:lnTo>
                  <a:cubicBezTo>
                    <a:pt x="283112" y="15827"/>
                    <a:pt x="267285" y="0"/>
                    <a:pt x="247500" y="0"/>
                  </a:cubicBezTo>
                  <a:lnTo>
                    <a:pt x="116133" y="0"/>
                  </a:lnTo>
                  <a:cubicBezTo>
                    <a:pt x="96349" y="0"/>
                    <a:pt x="80522" y="15827"/>
                    <a:pt x="80522" y="35612"/>
                  </a:cubicBezTo>
                  <a:lnTo>
                    <a:pt x="80522" y="36403"/>
                  </a:lnTo>
                  <a:cubicBezTo>
                    <a:pt x="80522" y="55396"/>
                    <a:pt x="95558" y="70432"/>
                    <a:pt x="114551" y="72015"/>
                  </a:cubicBezTo>
                  <a:lnTo>
                    <a:pt x="114551" y="155108"/>
                  </a:lnTo>
                  <a:lnTo>
                    <a:pt x="10090" y="336332"/>
                  </a:lnTo>
                  <a:cubicBezTo>
                    <a:pt x="-3363" y="359282"/>
                    <a:pt x="-3363" y="386188"/>
                    <a:pt x="10090" y="409138"/>
                  </a:cubicBezTo>
                  <a:cubicBezTo>
                    <a:pt x="23544" y="432088"/>
                    <a:pt x="46493" y="445541"/>
                    <a:pt x="73399" y="445541"/>
                  </a:cubicBezTo>
                  <a:lnTo>
                    <a:pt x="291818" y="445541"/>
                  </a:lnTo>
                  <a:cubicBezTo>
                    <a:pt x="317932" y="445541"/>
                    <a:pt x="341674" y="432088"/>
                    <a:pt x="355127" y="409138"/>
                  </a:cubicBezTo>
                  <a:cubicBezTo>
                    <a:pt x="366206" y="386188"/>
                    <a:pt x="366206" y="359282"/>
                    <a:pt x="353544" y="336332"/>
                  </a:cubicBezTo>
                  <a:close/>
                  <a:moveTo>
                    <a:pt x="103472" y="36403"/>
                  </a:moveTo>
                  <a:lnTo>
                    <a:pt x="103472" y="35612"/>
                  </a:lnTo>
                  <a:cubicBezTo>
                    <a:pt x="103472" y="29281"/>
                    <a:pt x="109011" y="23741"/>
                    <a:pt x="115342" y="23741"/>
                  </a:cubicBezTo>
                  <a:lnTo>
                    <a:pt x="246709" y="23741"/>
                  </a:lnTo>
                  <a:cubicBezTo>
                    <a:pt x="253041" y="23741"/>
                    <a:pt x="258580" y="29281"/>
                    <a:pt x="258580" y="35612"/>
                  </a:cubicBezTo>
                  <a:lnTo>
                    <a:pt x="258580" y="36403"/>
                  </a:lnTo>
                  <a:cubicBezTo>
                    <a:pt x="258580" y="42734"/>
                    <a:pt x="253041" y="48274"/>
                    <a:pt x="246709" y="48274"/>
                  </a:cubicBezTo>
                  <a:lnTo>
                    <a:pt x="236422" y="48274"/>
                  </a:lnTo>
                  <a:lnTo>
                    <a:pt x="124838" y="48274"/>
                  </a:lnTo>
                  <a:lnTo>
                    <a:pt x="114551" y="48274"/>
                  </a:lnTo>
                  <a:cubicBezTo>
                    <a:pt x="109011" y="48274"/>
                    <a:pt x="103472" y="42734"/>
                    <a:pt x="103472" y="36403"/>
                  </a:cubicBezTo>
                  <a:close/>
                  <a:moveTo>
                    <a:pt x="135918" y="164605"/>
                  </a:moveTo>
                  <a:cubicBezTo>
                    <a:pt x="136709" y="163022"/>
                    <a:pt x="137501" y="160648"/>
                    <a:pt x="137501" y="158274"/>
                  </a:cubicBezTo>
                  <a:lnTo>
                    <a:pt x="137501" y="72015"/>
                  </a:lnTo>
                  <a:lnTo>
                    <a:pt x="225343" y="72015"/>
                  </a:lnTo>
                  <a:lnTo>
                    <a:pt x="225343" y="158274"/>
                  </a:lnTo>
                  <a:cubicBezTo>
                    <a:pt x="225343" y="160648"/>
                    <a:pt x="226134" y="162231"/>
                    <a:pt x="226925" y="164605"/>
                  </a:cubicBezTo>
                  <a:lnTo>
                    <a:pt x="267285" y="235037"/>
                  </a:lnTo>
                  <a:lnTo>
                    <a:pt x="94767" y="235037"/>
                  </a:lnTo>
                  <a:lnTo>
                    <a:pt x="135918" y="164605"/>
                  </a:lnTo>
                  <a:close/>
                  <a:moveTo>
                    <a:pt x="332969" y="397267"/>
                  </a:moveTo>
                  <a:cubicBezTo>
                    <a:pt x="324264" y="412303"/>
                    <a:pt x="308436" y="421800"/>
                    <a:pt x="290235" y="421800"/>
                  </a:cubicBezTo>
                  <a:lnTo>
                    <a:pt x="71817" y="421800"/>
                  </a:lnTo>
                  <a:cubicBezTo>
                    <a:pt x="54407" y="421800"/>
                    <a:pt x="38580" y="412303"/>
                    <a:pt x="29083" y="397267"/>
                  </a:cubicBezTo>
                  <a:cubicBezTo>
                    <a:pt x="20378" y="382231"/>
                    <a:pt x="20378" y="363238"/>
                    <a:pt x="29083" y="348202"/>
                  </a:cubicBezTo>
                  <a:lnTo>
                    <a:pt x="80522" y="258778"/>
                  </a:lnTo>
                  <a:lnTo>
                    <a:pt x="279947" y="258778"/>
                  </a:lnTo>
                  <a:lnTo>
                    <a:pt x="331386" y="348202"/>
                  </a:lnTo>
                  <a:cubicBezTo>
                    <a:pt x="341674" y="363238"/>
                    <a:pt x="341674" y="381440"/>
                    <a:pt x="332969" y="397267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40F9283-6053-4FEC-A75F-A721AD7B6D41}"/>
                </a:ext>
              </a:extLst>
            </p:cNvPr>
            <p:cNvSpPr/>
            <p:nvPr/>
          </p:nvSpPr>
          <p:spPr>
            <a:xfrm>
              <a:off x="11308747" y="4671448"/>
              <a:ext cx="91799" cy="91798"/>
            </a:xfrm>
            <a:custGeom>
              <a:avLst/>
              <a:gdLst>
                <a:gd name="connsiteX0" fmla="*/ 45900 w 91799"/>
                <a:gd name="connsiteY0" fmla="*/ 0 h 91798"/>
                <a:gd name="connsiteX1" fmla="*/ 0 w 91799"/>
                <a:gd name="connsiteY1" fmla="*/ 45899 h 91798"/>
                <a:gd name="connsiteX2" fmla="*/ 45900 w 91799"/>
                <a:gd name="connsiteY2" fmla="*/ 91799 h 91798"/>
                <a:gd name="connsiteX3" fmla="*/ 91800 w 91799"/>
                <a:gd name="connsiteY3" fmla="*/ 45899 h 91798"/>
                <a:gd name="connsiteX4" fmla="*/ 45900 w 91799"/>
                <a:gd name="connsiteY4" fmla="*/ 0 h 91798"/>
                <a:gd name="connsiteX5" fmla="*/ 45900 w 91799"/>
                <a:gd name="connsiteY5" fmla="*/ 68058 h 91798"/>
                <a:gd name="connsiteX6" fmla="*/ 23741 w 91799"/>
                <a:gd name="connsiteY6" fmla="*/ 45899 h 91798"/>
                <a:gd name="connsiteX7" fmla="*/ 45900 w 91799"/>
                <a:gd name="connsiteY7" fmla="*/ 23741 h 91798"/>
                <a:gd name="connsiteX8" fmla="*/ 68059 w 91799"/>
                <a:gd name="connsiteY8" fmla="*/ 45899 h 91798"/>
                <a:gd name="connsiteX9" fmla="*/ 45900 w 91799"/>
                <a:gd name="connsiteY9" fmla="*/ 68058 h 91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799" h="91798">
                  <a:moveTo>
                    <a:pt x="45900" y="0"/>
                  </a:moveTo>
                  <a:cubicBezTo>
                    <a:pt x="20576" y="0"/>
                    <a:pt x="0" y="20576"/>
                    <a:pt x="0" y="45899"/>
                  </a:cubicBezTo>
                  <a:cubicBezTo>
                    <a:pt x="0" y="71223"/>
                    <a:pt x="20576" y="91799"/>
                    <a:pt x="45900" y="91799"/>
                  </a:cubicBezTo>
                  <a:cubicBezTo>
                    <a:pt x="71223" y="91799"/>
                    <a:pt x="91800" y="71223"/>
                    <a:pt x="91800" y="45899"/>
                  </a:cubicBezTo>
                  <a:cubicBezTo>
                    <a:pt x="91800" y="20576"/>
                    <a:pt x="71223" y="0"/>
                    <a:pt x="45900" y="0"/>
                  </a:cubicBezTo>
                  <a:close/>
                  <a:moveTo>
                    <a:pt x="45900" y="68058"/>
                  </a:moveTo>
                  <a:cubicBezTo>
                    <a:pt x="34029" y="68058"/>
                    <a:pt x="23741" y="57770"/>
                    <a:pt x="23741" y="45899"/>
                  </a:cubicBezTo>
                  <a:cubicBezTo>
                    <a:pt x="23741" y="34029"/>
                    <a:pt x="34029" y="23741"/>
                    <a:pt x="45900" y="23741"/>
                  </a:cubicBezTo>
                  <a:cubicBezTo>
                    <a:pt x="57770" y="23741"/>
                    <a:pt x="68059" y="34029"/>
                    <a:pt x="68059" y="45899"/>
                  </a:cubicBezTo>
                  <a:cubicBezTo>
                    <a:pt x="68059" y="57770"/>
                    <a:pt x="57770" y="68058"/>
                    <a:pt x="45900" y="68058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0A3341C-C9FD-4887-9E81-462FA624B7FF}"/>
                </a:ext>
              </a:extLst>
            </p:cNvPr>
            <p:cNvSpPr/>
            <p:nvPr/>
          </p:nvSpPr>
          <p:spPr>
            <a:xfrm>
              <a:off x="11218532" y="4715765"/>
              <a:ext cx="71223" cy="71223"/>
            </a:xfrm>
            <a:custGeom>
              <a:avLst/>
              <a:gdLst>
                <a:gd name="connsiteX0" fmla="*/ 35612 w 71223"/>
                <a:gd name="connsiteY0" fmla="*/ 0 h 71223"/>
                <a:gd name="connsiteX1" fmla="*/ 0 w 71223"/>
                <a:gd name="connsiteY1" fmla="*/ 35612 h 71223"/>
                <a:gd name="connsiteX2" fmla="*/ 35612 w 71223"/>
                <a:gd name="connsiteY2" fmla="*/ 71223 h 71223"/>
                <a:gd name="connsiteX3" fmla="*/ 71223 w 71223"/>
                <a:gd name="connsiteY3" fmla="*/ 35612 h 71223"/>
                <a:gd name="connsiteX4" fmla="*/ 35612 w 71223"/>
                <a:gd name="connsiteY4" fmla="*/ 0 h 71223"/>
                <a:gd name="connsiteX5" fmla="*/ 35612 w 71223"/>
                <a:gd name="connsiteY5" fmla="*/ 46691 h 71223"/>
                <a:gd name="connsiteX6" fmla="*/ 23741 w 71223"/>
                <a:gd name="connsiteY6" fmla="*/ 34820 h 71223"/>
                <a:gd name="connsiteX7" fmla="*/ 35612 w 71223"/>
                <a:gd name="connsiteY7" fmla="*/ 22950 h 71223"/>
                <a:gd name="connsiteX8" fmla="*/ 47482 w 71223"/>
                <a:gd name="connsiteY8" fmla="*/ 34820 h 71223"/>
                <a:gd name="connsiteX9" fmla="*/ 35612 w 71223"/>
                <a:gd name="connsiteY9" fmla="*/ 46691 h 7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223" h="71223">
                  <a:moveTo>
                    <a:pt x="35612" y="0"/>
                  </a:moveTo>
                  <a:cubicBezTo>
                    <a:pt x="15827" y="0"/>
                    <a:pt x="0" y="15827"/>
                    <a:pt x="0" y="35612"/>
                  </a:cubicBezTo>
                  <a:cubicBezTo>
                    <a:pt x="0" y="55396"/>
                    <a:pt x="15827" y="71223"/>
                    <a:pt x="35612" y="71223"/>
                  </a:cubicBezTo>
                  <a:cubicBezTo>
                    <a:pt x="55396" y="71223"/>
                    <a:pt x="71223" y="55396"/>
                    <a:pt x="71223" y="35612"/>
                  </a:cubicBezTo>
                  <a:cubicBezTo>
                    <a:pt x="71223" y="15827"/>
                    <a:pt x="55396" y="0"/>
                    <a:pt x="35612" y="0"/>
                  </a:cubicBezTo>
                  <a:close/>
                  <a:moveTo>
                    <a:pt x="35612" y="46691"/>
                  </a:moveTo>
                  <a:cubicBezTo>
                    <a:pt x="29280" y="46691"/>
                    <a:pt x="23741" y="41151"/>
                    <a:pt x="23741" y="34820"/>
                  </a:cubicBezTo>
                  <a:cubicBezTo>
                    <a:pt x="23741" y="28489"/>
                    <a:pt x="29280" y="22950"/>
                    <a:pt x="35612" y="22950"/>
                  </a:cubicBezTo>
                  <a:cubicBezTo>
                    <a:pt x="41942" y="22950"/>
                    <a:pt x="47482" y="28489"/>
                    <a:pt x="47482" y="34820"/>
                  </a:cubicBezTo>
                  <a:cubicBezTo>
                    <a:pt x="47482" y="41151"/>
                    <a:pt x="41942" y="46691"/>
                    <a:pt x="35612" y="46691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C433F43-FBBC-4BE7-B37D-0883EC2BF3C9}"/>
              </a:ext>
            </a:extLst>
          </p:cNvPr>
          <p:cNvSpPr/>
          <p:nvPr/>
        </p:nvSpPr>
        <p:spPr>
          <a:xfrm>
            <a:off x="790661" y="5574400"/>
            <a:ext cx="194717" cy="476404"/>
          </a:xfrm>
          <a:custGeom>
            <a:avLst/>
            <a:gdLst>
              <a:gd name="connsiteX0" fmla="*/ 98130 w 194717"/>
              <a:gd name="connsiteY0" fmla="*/ 0 h 476404"/>
              <a:gd name="connsiteX1" fmla="*/ 0 w 194717"/>
              <a:gd name="connsiteY1" fmla="*/ 98130 h 476404"/>
              <a:gd name="connsiteX2" fmla="*/ 0 w 194717"/>
              <a:gd name="connsiteY2" fmla="*/ 315756 h 476404"/>
              <a:gd name="connsiteX3" fmla="*/ 3165 w 194717"/>
              <a:gd name="connsiteY3" fmla="*/ 323670 h 476404"/>
              <a:gd name="connsiteX4" fmla="*/ 85468 w 194717"/>
              <a:gd name="connsiteY4" fmla="*/ 408347 h 476404"/>
              <a:gd name="connsiteX5" fmla="*/ 85468 w 194717"/>
              <a:gd name="connsiteY5" fmla="*/ 464534 h 476404"/>
              <a:gd name="connsiteX6" fmla="*/ 97338 w 194717"/>
              <a:gd name="connsiteY6" fmla="*/ 476404 h 476404"/>
              <a:gd name="connsiteX7" fmla="*/ 109209 w 194717"/>
              <a:gd name="connsiteY7" fmla="*/ 464534 h 476404"/>
              <a:gd name="connsiteX8" fmla="*/ 109209 w 194717"/>
              <a:gd name="connsiteY8" fmla="*/ 407555 h 476404"/>
              <a:gd name="connsiteX9" fmla="*/ 191511 w 194717"/>
              <a:gd name="connsiteY9" fmla="*/ 322879 h 476404"/>
              <a:gd name="connsiteX10" fmla="*/ 194677 w 194717"/>
              <a:gd name="connsiteY10" fmla="*/ 314965 h 476404"/>
              <a:gd name="connsiteX11" fmla="*/ 194677 w 194717"/>
              <a:gd name="connsiteY11" fmla="*/ 98130 h 476404"/>
              <a:gd name="connsiteX12" fmla="*/ 98130 w 194717"/>
              <a:gd name="connsiteY12" fmla="*/ 0 h 476404"/>
              <a:gd name="connsiteX13" fmla="*/ 23741 w 194717"/>
              <a:gd name="connsiteY13" fmla="*/ 115540 h 476404"/>
              <a:gd name="connsiteX14" fmla="*/ 86259 w 194717"/>
              <a:gd name="connsiteY14" fmla="*/ 179641 h 476404"/>
              <a:gd name="connsiteX15" fmla="*/ 86259 w 194717"/>
              <a:gd name="connsiteY15" fmla="*/ 248490 h 476404"/>
              <a:gd name="connsiteX16" fmla="*/ 23741 w 194717"/>
              <a:gd name="connsiteY16" fmla="*/ 184389 h 476404"/>
              <a:gd name="connsiteX17" fmla="*/ 23741 w 194717"/>
              <a:gd name="connsiteY17" fmla="*/ 115540 h 476404"/>
              <a:gd name="connsiteX18" fmla="*/ 110000 w 194717"/>
              <a:gd name="connsiteY18" fmla="*/ 234246 h 476404"/>
              <a:gd name="connsiteX19" fmla="*/ 172518 w 194717"/>
              <a:gd name="connsiteY19" fmla="*/ 170144 h 476404"/>
              <a:gd name="connsiteX20" fmla="*/ 172518 w 194717"/>
              <a:gd name="connsiteY20" fmla="*/ 231080 h 476404"/>
              <a:gd name="connsiteX21" fmla="*/ 110000 w 194717"/>
              <a:gd name="connsiteY21" fmla="*/ 295181 h 476404"/>
              <a:gd name="connsiteX22" fmla="*/ 110000 w 194717"/>
              <a:gd name="connsiteY22" fmla="*/ 234246 h 476404"/>
              <a:gd name="connsiteX23" fmla="*/ 98130 w 194717"/>
              <a:gd name="connsiteY23" fmla="*/ 23741 h 476404"/>
              <a:gd name="connsiteX24" fmla="*/ 172518 w 194717"/>
              <a:gd name="connsiteY24" fmla="*/ 98130 h 476404"/>
              <a:gd name="connsiteX25" fmla="*/ 172518 w 194717"/>
              <a:gd name="connsiteY25" fmla="*/ 136116 h 476404"/>
              <a:gd name="connsiteX26" fmla="*/ 110000 w 194717"/>
              <a:gd name="connsiteY26" fmla="*/ 200217 h 476404"/>
              <a:gd name="connsiteX27" fmla="*/ 110000 w 194717"/>
              <a:gd name="connsiteY27" fmla="*/ 108418 h 476404"/>
              <a:gd name="connsiteX28" fmla="*/ 98130 w 194717"/>
              <a:gd name="connsiteY28" fmla="*/ 96547 h 476404"/>
              <a:gd name="connsiteX29" fmla="*/ 86259 w 194717"/>
              <a:gd name="connsiteY29" fmla="*/ 108418 h 476404"/>
              <a:gd name="connsiteX30" fmla="*/ 86259 w 194717"/>
              <a:gd name="connsiteY30" fmla="*/ 145612 h 476404"/>
              <a:gd name="connsiteX31" fmla="*/ 25324 w 194717"/>
              <a:gd name="connsiteY31" fmla="*/ 83094 h 476404"/>
              <a:gd name="connsiteX32" fmla="*/ 98130 w 194717"/>
              <a:gd name="connsiteY32" fmla="*/ 23741 h 476404"/>
              <a:gd name="connsiteX33" fmla="*/ 23741 w 194717"/>
              <a:gd name="connsiteY33" fmla="*/ 311008 h 476404"/>
              <a:gd name="connsiteX34" fmla="*/ 23741 w 194717"/>
              <a:gd name="connsiteY34" fmla="*/ 218418 h 476404"/>
              <a:gd name="connsiteX35" fmla="*/ 86259 w 194717"/>
              <a:gd name="connsiteY35" fmla="*/ 282519 h 476404"/>
              <a:gd name="connsiteX36" fmla="*/ 86259 w 194717"/>
              <a:gd name="connsiteY36" fmla="*/ 322879 h 476404"/>
              <a:gd name="connsiteX37" fmla="*/ 86259 w 194717"/>
              <a:gd name="connsiteY37" fmla="*/ 326836 h 476404"/>
              <a:gd name="connsiteX38" fmla="*/ 86259 w 194717"/>
              <a:gd name="connsiteY38" fmla="*/ 375109 h 476404"/>
              <a:gd name="connsiteX39" fmla="*/ 23741 w 194717"/>
              <a:gd name="connsiteY39" fmla="*/ 311008 h 476404"/>
              <a:gd name="connsiteX40" fmla="*/ 110000 w 194717"/>
              <a:gd name="connsiteY40" fmla="*/ 374318 h 476404"/>
              <a:gd name="connsiteX41" fmla="*/ 110000 w 194717"/>
              <a:gd name="connsiteY41" fmla="*/ 329210 h 476404"/>
              <a:gd name="connsiteX42" fmla="*/ 172518 w 194717"/>
              <a:gd name="connsiteY42" fmla="*/ 265109 h 476404"/>
              <a:gd name="connsiteX43" fmla="*/ 172518 w 194717"/>
              <a:gd name="connsiteY43" fmla="*/ 310217 h 476404"/>
              <a:gd name="connsiteX44" fmla="*/ 110000 w 194717"/>
              <a:gd name="connsiteY44" fmla="*/ 374318 h 47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94717" h="476404">
                <a:moveTo>
                  <a:pt x="98130" y="0"/>
                </a:moveTo>
                <a:cubicBezTo>
                  <a:pt x="44317" y="0"/>
                  <a:pt x="0" y="43525"/>
                  <a:pt x="0" y="98130"/>
                </a:cubicBezTo>
                <a:lnTo>
                  <a:pt x="0" y="315756"/>
                </a:lnTo>
                <a:cubicBezTo>
                  <a:pt x="0" y="318922"/>
                  <a:pt x="1583" y="322087"/>
                  <a:pt x="3165" y="323670"/>
                </a:cubicBezTo>
                <a:lnTo>
                  <a:pt x="85468" y="408347"/>
                </a:lnTo>
                <a:lnTo>
                  <a:pt x="85468" y="464534"/>
                </a:lnTo>
                <a:cubicBezTo>
                  <a:pt x="85468" y="470865"/>
                  <a:pt x="91007" y="476404"/>
                  <a:pt x="97338" y="476404"/>
                </a:cubicBezTo>
                <a:cubicBezTo>
                  <a:pt x="103669" y="476404"/>
                  <a:pt x="109209" y="470865"/>
                  <a:pt x="109209" y="464534"/>
                </a:cubicBezTo>
                <a:lnTo>
                  <a:pt x="109209" y="407555"/>
                </a:lnTo>
                <a:lnTo>
                  <a:pt x="191511" y="322879"/>
                </a:lnTo>
                <a:cubicBezTo>
                  <a:pt x="193885" y="320504"/>
                  <a:pt x="194677" y="317339"/>
                  <a:pt x="194677" y="314965"/>
                </a:cubicBezTo>
                <a:lnTo>
                  <a:pt x="194677" y="98130"/>
                </a:lnTo>
                <a:cubicBezTo>
                  <a:pt x="196260" y="43525"/>
                  <a:pt x="151943" y="0"/>
                  <a:pt x="98130" y="0"/>
                </a:cubicBezTo>
                <a:close/>
                <a:moveTo>
                  <a:pt x="23741" y="115540"/>
                </a:moveTo>
                <a:lnTo>
                  <a:pt x="86259" y="179641"/>
                </a:lnTo>
                <a:lnTo>
                  <a:pt x="86259" y="248490"/>
                </a:lnTo>
                <a:lnTo>
                  <a:pt x="23741" y="184389"/>
                </a:lnTo>
                <a:lnTo>
                  <a:pt x="23741" y="115540"/>
                </a:lnTo>
                <a:close/>
                <a:moveTo>
                  <a:pt x="110000" y="234246"/>
                </a:moveTo>
                <a:lnTo>
                  <a:pt x="172518" y="170144"/>
                </a:lnTo>
                <a:lnTo>
                  <a:pt x="172518" y="231080"/>
                </a:lnTo>
                <a:lnTo>
                  <a:pt x="110000" y="295181"/>
                </a:lnTo>
                <a:lnTo>
                  <a:pt x="110000" y="234246"/>
                </a:lnTo>
                <a:close/>
                <a:moveTo>
                  <a:pt x="98130" y="23741"/>
                </a:moveTo>
                <a:cubicBezTo>
                  <a:pt x="139281" y="23741"/>
                  <a:pt x="172518" y="56979"/>
                  <a:pt x="172518" y="98130"/>
                </a:cubicBezTo>
                <a:lnTo>
                  <a:pt x="172518" y="136116"/>
                </a:lnTo>
                <a:lnTo>
                  <a:pt x="110000" y="200217"/>
                </a:lnTo>
                <a:lnTo>
                  <a:pt x="110000" y="108418"/>
                </a:lnTo>
                <a:cubicBezTo>
                  <a:pt x="110000" y="102087"/>
                  <a:pt x="104461" y="96547"/>
                  <a:pt x="98130" y="96547"/>
                </a:cubicBezTo>
                <a:cubicBezTo>
                  <a:pt x="91799" y="96547"/>
                  <a:pt x="86259" y="102087"/>
                  <a:pt x="86259" y="108418"/>
                </a:cubicBezTo>
                <a:lnTo>
                  <a:pt x="86259" y="145612"/>
                </a:lnTo>
                <a:lnTo>
                  <a:pt x="25324" y="83094"/>
                </a:lnTo>
                <a:cubicBezTo>
                  <a:pt x="32446" y="49065"/>
                  <a:pt x="62518" y="23741"/>
                  <a:pt x="98130" y="23741"/>
                </a:cubicBezTo>
                <a:close/>
                <a:moveTo>
                  <a:pt x="23741" y="311008"/>
                </a:moveTo>
                <a:lnTo>
                  <a:pt x="23741" y="218418"/>
                </a:lnTo>
                <a:lnTo>
                  <a:pt x="86259" y="282519"/>
                </a:lnTo>
                <a:lnTo>
                  <a:pt x="86259" y="322879"/>
                </a:lnTo>
                <a:cubicBezTo>
                  <a:pt x="86259" y="324461"/>
                  <a:pt x="86259" y="326044"/>
                  <a:pt x="86259" y="326836"/>
                </a:cubicBezTo>
                <a:lnTo>
                  <a:pt x="86259" y="375109"/>
                </a:lnTo>
                <a:lnTo>
                  <a:pt x="23741" y="311008"/>
                </a:lnTo>
                <a:close/>
                <a:moveTo>
                  <a:pt x="110000" y="374318"/>
                </a:moveTo>
                <a:lnTo>
                  <a:pt x="110000" y="329210"/>
                </a:lnTo>
                <a:lnTo>
                  <a:pt x="172518" y="265109"/>
                </a:lnTo>
                <a:lnTo>
                  <a:pt x="172518" y="310217"/>
                </a:lnTo>
                <a:lnTo>
                  <a:pt x="110000" y="374318"/>
                </a:ln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77C28B3-ED37-4D65-8F63-E7E30014D7D1}"/>
              </a:ext>
            </a:extLst>
          </p:cNvPr>
          <p:cNvSpPr/>
          <p:nvPr/>
        </p:nvSpPr>
        <p:spPr>
          <a:xfrm>
            <a:off x="9955111" y="5617106"/>
            <a:ext cx="392605" cy="391755"/>
          </a:xfrm>
          <a:custGeom>
            <a:avLst/>
            <a:gdLst>
              <a:gd name="connsiteX0" fmla="*/ 382627 w 392605"/>
              <a:gd name="connsiteY0" fmla="*/ 18230 h 391755"/>
              <a:gd name="connsiteX1" fmla="*/ 373922 w 392605"/>
              <a:gd name="connsiteY1" fmla="*/ 9525 h 391755"/>
              <a:gd name="connsiteX2" fmla="*/ 97734 w 392605"/>
              <a:gd name="connsiteY2" fmla="*/ 83913 h 391755"/>
              <a:gd name="connsiteX3" fmla="*/ 21763 w 392605"/>
              <a:gd name="connsiteY3" fmla="*/ 353770 h 391755"/>
              <a:gd name="connsiteX4" fmla="*/ 3561 w 392605"/>
              <a:gd name="connsiteY4" fmla="*/ 371972 h 391755"/>
              <a:gd name="connsiteX5" fmla="*/ 3561 w 392605"/>
              <a:gd name="connsiteY5" fmla="*/ 388590 h 391755"/>
              <a:gd name="connsiteX6" fmla="*/ 12266 w 392605"/>
              <a:gd name="connsiteY6" fmla="*/ 391756 h 391755"/>
              <a:gd name="connsiteX7" fmla="*/ 20972 w 392605"/>
              <a:gd name="connsiteY7" fmla="*/ 388590 h 391755"/>
              <a:gd name="connsiteX8" fmla="*/ 39173 w 392605"/>
              <a:gd name="connsiteY8" fmla="*/ 370389 h 391755"/>
              <a:gd name="connsiteX9" fmla="*/ 106439 w 392605"/>
              <a:gd name="connsiteY9" fmla="*/ 378302 h 391755"/>
              <a:gd name="connsiteX10" fmla="*/ 309029 w 392605"/>
              <a:gd name="connsiteY10" fmla="*/ 294418 h 391755"/>
              <a:gd name="connsiteX11" fmla="*/ 382627 w 392605"/>
              <a:gd name="connsiteY11" fmla="*/ 18230 h 391755"/>
              <a:gd name="connsiteX12" fmla="*/ 305865 w 392605"/>
              <a:gd name="connsiteY12" fmla="*/ 263554 h 391755"/>
              <a:gd name="connsiteX13" fmla="*/ 144425 w 392605"/>
              <a:gd name="connsiteY13" fmla="*/ 265928 h 391755"/>
              <a:gd name="connsiteX14" fmla="*/ 232267 w 392605"/>
              <a:gd name="connsiteY14" fmla="*/ 178086 h 391755"/>
              <a:gd name="connsiteX15" fmla="*/ 355720 w 392605"/>
              <a:gd name="connsiteY15" fmla="*/ 176503 h 391755"/>
              <a:gd name="connsiteX16" fmla="*/ 305865 w 392605"/>
              <a:gd name="connsiteY16" fmla="*/ 263554 h 391755"/>
              <a:gd name="connsiteX17" fmla="*/ 130180 w 392605"/>
              <a:gd name="connsiteY17" fmla="*/ 86288 h 391755"/>
              <a:gd name="connsiteX18" fmla="*/ 214065 w 392605"/>
              <a:gd name="connsiteY18" fmla="*/ 38014 h 391755"/>
              <a:gd name="connsiteX19" fmla="*/ 212483 w 392605"/>
              <a:gd name="connsiteY19" fmla="*/ 163050 h 391755"/>
              <a:gd name="connsiteX20" fmla="*/ 128598 w 392605"/>
              <a:gd name="connsiteY20" fmla="*/ 246935 h 391755"/>
              <a:gd name="connsiteX21" fmla="*/ 130971 w 392605"/>
              <a:gd name="connsiteY21" fmla="*/ 89453 h 391755"/>
              <a:gd name="connsiteX22" fmla="*/ 130180 w 392605"/>
              <a:gd name="connsiteY22" fmla="*/ 86288 h 391755"/>
              <a:gd name="connsiteX23" fmla="*/ 362052 w 392605"/>
              <a:gd name="connsiteY23" fmla="*/ 30892 h 391755"/>
              <a:gd name="connsiteX24" fmla="*/ 362052 w 392605"/>
              <a:gd name="connsiteY24" fmla="*/ 151971 h 391755"/>
              <a:gd name="connsiteX25" fmla="*/ 256008 w 392605"/>
              <a:gd name="connsiteY25" fmla="*/ 153554 h 391755"/>
              <a:gd name="connsiteX26" fmla="*/ 306656 w 392605"/>
              <a:gd name="connsiteY26" fmla="*/ 102906 h 391755"/>
              <a:gd name="connsiteX27" fmla="*/ 306656 w 392605"/>
              <a:gd name="connsiteY27" fmla="*/ 86288 h 391755"/>
              <a:gd name="connsiteX28" fmla="*/ 290037 w 392605"/>
              <a:gd name="connsiteY28" fmla="*/ 86288 h 391755"/>
              <a:gd name="connsiteX29" fmla="*/ 237015 w 392605"/>
              <a:gd name="connsiteY29" fmla="*/ 139309 h 391755"/>
              <a:gd name="connsiteX30" fmla="*/ 238598 w 392605"/>
              <a:gd name="connsiteY30" fmla="*/ 30892 h 391755"/>
              <a:gd name="connsiteX31" fmla="*/ 362052 w 392605"/>
              <a:gd name="connsiteY31" fmla="*/ 30892 h 391755"/>
              <a:gd name="connsiteX32" fmla="*/ 106439 w 392605"/>
              <a:gd name="connsiteY32" fmla="*/ 109237 h 391755"/>
              <a:gd name="connsiteX33" fmla="*/ 104065 w 392605"/>
              <a:gd name="connsiteY33" fmla="*/ 271468 h 391755"/>
              <a:gd name="connsiteX34" fmla="*/ 41547 w 392605"/>
              <a:gd name="connsiteY34" fmla="*/ 333194 h 391755"/>
              <a:gd name="connsiteX35" fmla="*/ 106439 w 392605"/>
              <a:gd name="connsiteY35" fmla="*/ 109237 h 391755"/>
              <a:gd name="connsiteX36" fmla="*/ 58957 w 392605"/>
              <a:gd name="connsiteY36" fmla="*/ 350605 h 391755"/>
              <a:gd name="connsiteX37" fmla="*/ 119893 w 392605"/>
              <a:gd name="connsiteY37" fmla="*/ 289669 h 391755"/>
              <a:gd name="connsiteX38" fmla="*/ 282124 w 392605"/>
              <a:gd name="connsiteY38" fmla="*/ 287295 h 391755"/>
              <a:gd name="connsiteX39" fmla="*/ 58957 w 392605"/>
              <a:gd name="connsiteY39" fmla="*/ 350605 h 39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92605" h="391755">
                <a:moveTo>
                  <a:pt x="382627" y="18230"/>
                </a:moveTo>
                <a:cubicBezTo>
                  <a:pt x="381836" y="14273"/>
                  <a:pt x="378670" y="11108"/>
                  <a:pt x="373922" y="9525"/>
                </a:cubicBezTo>
                <a:cubicBezTo>
                  <a:pt x="275001" y="-16590"/>
                  <a:pt x="169749" y="11899"/>
                  <a:pt x="97734" y="83913"/>
                </a:cubicBezTo>
                <a:cubicBezTo>
                  <a:pt x="27302" y="154345"/>
                  <a:pt x="-1187" y="257223"/>
                  <a:pt x="21763" y="353770"/>
                </a:cubicBezTo>
                <a:lnTo>
                  <a:pt x="3561" y="371972"/>
                </a:lnTo>
                <a:cubicBezTo>
                  <a:pt x="-1187" y="376720"/>
                  <a:pt x="-1187" y="383842"/>
                  <a:pt x="3561" y="388590"/>
                </a:cubicBezTo>
                <a:cubicBezTo>
                  <a:pt x="5936" y="390965"/>
                  <a:pt x="9101" y="391756"/>
                  <a:pt x="12266" y="391756"/>
                </a:cubicBezTo>
                <a:cubicBezTo>
                  <a:pt x="15432" y="391756"/>
                  <a:pt x="18597" y="390965"/>
                  <a:pt x="20972" y="388590"/>
                </a:cubicBezTo>
                <a:lnTo>
                  <a:pt x="39173" y="370389"/>
                </a:lnTo>
                <a:cubicBezTo>
                  <a:pt x="61331" y="375928"/>
                  <a:pt x="83489" y="378302"/>
                  <a:pt x="106439" y="378302"/>
                </a:cubicBezTo>
                <a:cubicBezTo>
                  <a:pt x="181619" y="378302"/>
                  <a:pt x="255217" y="349022"/>
                  <a:pt x="309029" y="294418"/>
                </a:cubicBezTo>
                <a:cubicBezTo>
                  <a:pt x="381045" y="222403"/>
                  <a:pt x="409534" y="116359"/>
                  <a:pt x="382627" y="18230"/>
                </a:cubicBezTo>
                <a:close/>
                <a:moveTo>
                  <a:pt x="305865" y="263554"/>
                </a:moveTo>
                <a:lnTo>
                  <a:pt x="144425" y="265928"/>
                </a:lnTo>
                <a:lnTo>
                  <a:pt x="232267" y="178086"/>
                </a:lnTo>
                <a:lnTo>
                  <a:pt x="355720" y="176503"/>
                </a:lnTo>
                <a:cubicBezTo>
                  <a:pt x="344641" y="207367"/>
                  <a:pt x="328022" y="237439"/>
                  <a:pt x="305865" y="263554"/>
                </a:cubicBezTo>
                <a:close/>
                <a:moveTo>
                  <a:pt x="130180" y="86288"/>
                </a:moveTo>
                <a:cubicBezTo>
                  <a:pt x="155504" y="64921"/>
                  <a:pt x="183202" y="49093"/>
                  <a:pt x="214065" y="38014"/>
                </a:cubicBezTo>
                <a:lnTo>
                  <a:pt x="212483" y="163050"/>
                </a:lnTo>
                <a:lnTo>
                  <a:pt x="128598" y="246935"/>
                </a:lnTo>
                <a:lnTo>
                  <a:pt x="130971" y="89453"/>
                </a:lnTo>
                <a:cubicBezTo>
                  <a:pt x="130971" y="88662"/>
                  <a:pt x="130971" y="87079"/>
                  <a:pt x="130180" y="86288"/>
                </a:cubicBezTo>
                <a:close/>
                <a:moveTo>
                  <a:pt x="362052" y="30892"/>
                </a:moveTo>
                <a:cubicBezTo>
                  <a:pt x="371548" y="71251"/>
                  <a:pt x="371548" y="112403"/>
                  <a:pt x="362052" y="151971"/>
                </a:cubicBezTo>
                <a:lnTo>
                  <a:pt x="256008" y="153554"/>
                </a:lnTo>
                <a:lnTo>
                  <a:pt x="306656" y="102906"/>
                </a:lnTo>
                <a:cubicBezTo>
                  <a:pt x="311404" y="98158"/>
                  <a:pt x="311404" y="91036"/>
                  <a:pt x="306656" y="86288"/>
                </a:cubicBezTo>
                <a:cubicBezTo>
                  <a:pt x="301908" y="81539"/>
                  <a:pt x="294785" y="81539"/>
                  <a:pt x="290037" y="86288"/>
                </a:cubicBezTo>
                <a:lnTo>
                  <a:pt x="237015" y="139309"/>
                </a:lnTo>
                <a:lnTo>
                  <a:pt x="238598" y="30892"/>
                </a:lnTo>
                <a:cubicBezTo>
                  <a:pt x="278167" y="21395"/>
                  <a:pt x="320109" y="21395"/>
                  <a:pt x="362052" y="30892"/>
                </a:cubicBezTo>
                <a:close/>
                <a:moveTo>
                  <a:pt x="106439" y="109237"/>
                </a:moveTo>
                <a:lnTo>
                  <a:pt x="104065" y="271468"/>
                </a:lnTo>
                <a:lnTo>
                  <a:pt x="41547" y="333194"/>
                </a:lnTo>
                <a:cubicBezTo>
                  <a:pt x="27302" y="253266"/>
                  <a:pt x="51834" y="169381"/>
                  <a:pt x="106439" y="109237"/>
                </a:cubicBezTo>
                <a:close/>
                <a:moveTo>
                  <a:pt x="58957" y="350605"/>
                </a:moveTo>
                <a:lnTo>
                  <a:pt x="119893" y="289669"/>
                </a:lnTo>
                <a:lnTo>
                  <a:pt x="282124" y="287295"/>
                </a:lnTo>
                <a:cubicBezTo>
                  <a:pt x="221979" y="341900"/>
                  <a:pt x="138885" y="364849"/>
                  <a:pt x="58957" y="350605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915D5D28-2036-4083-8C26-AF8269F919FC}"/>
              </a:ext>
            </a:extLst>
          </p:cNvPr>
          <p:cNvSpPr/>
          <p:nvPr/>
        </p:nvSpPr>
        <p:spPr>
          <a:xfrm>
            <a:off x="1826563" y="5577565"/>
            <a:ext cx="440001" cy="470864"/>
          </a:xfrm>
          <a:custGeom>
            <a:avLst/>
            <a:gdLst>
              <a:gd name="connsiteX0" fmla="*/ 390145 w 440001"/>
              <a:gd name="connsiteY0" fmla="*/ 203382 h 470864"/>
              <a:gd name="connsiteX1" fmla="*/ 391728 w 440001"/>
              <a:gd name="connsiteY1" fmla="*/ 185181 h 470864"/>
              <a:gd name="connsiteX2" fmla="*/ 313382 w 440001"/>
              <a:gd name="connsiteY2" fmla="*/ 93381 h 470864"/>
              <a:gd name="connsiteX3" fmla="*/ 313382 w 440001"/>
              <a:gd name="connsiteY3" fmla="*/ 93381 h 470864"/>
              <a:gd name="connsiteX4" fmla="*/ 220001 w 440001"/>
              <a:gd name="connsiteY4" fmla="*/ 0 h 470864"/>
              <a:gd name="connsiteX5" fmla="*/ 126619 w 440001"/>
              <a:gd name="connsiteY5" fmla="*/ 93381 h 470864"/>
              <a:gd name="connsiteX6" fmla="*/ 126619 w 440001"/>
              <a:gd name="connsiteY6" fmla="*/ 93381 h 470864"/>
              <a:gd name="connsiteX7" fmla="*/ 48274 w 440001"/>
              <a:gd name="connsiteY7" fmla="*/ 185181 h 470864"/>
              <a:gd name="connsiteX8" fmla="*/ 49856 w 440001"/>
              <a:gd name="connsiteY8" fmla="*/ 203382 h 470864"/>
              <a:gd name="connsiteX9" fmla="*/ 0 w 440001"/>
              <a:gd name="connsiteY9" fmla="*/ 285684 h 470864"/>
              <a:gd name="connsiteX10" fmla="*/ 93382 w 440001"/>
              <a:gd name="connsiteY10" fmla="*/ 379066 h 470864"/>
              <a:gd name="connsiteX11" fmla="*/ 208130 w 440001"/>
              <a:gd name="connsiteY11" fmla="*/ 379066 h 470864"/>
              <a:gd name="connsiteX12" fmla="*/ 208130 w 440001"/>
              <a:gd name="connsiteY12" fmla="*/ 458994 h 470864"/>
              <a:gd name="connsiteX13" fmla="*/ 220001 w 440001"/>
              <a:gd name="connsiteY13" fmla="*/ 470865 h 470864"/>
              <a:gd name="connsiteX14" fmla="*/ 231871 w 440001"/>
              <a:gd name="connsiteY14" fmla="*/ 458994 h 470864"/>
              <a:gd name="connsiteX15" fmla="*/ 231871 w 440001"/>
              <a:gd name="connsiteY15" fmla="*/ 379066 h 470864"/>
              <a:gd name="connsiteX16" fmla="*/ 346620 w 440001"/>
              <a:gd name="connsiteY16" fmla="*/ 379066 h 470864"/>
              <a:gd name="connsiteX17" fmla="*/ 440001 w 440001"/>
              <a:gd name="connsiteY17" fmla="*/ 285684 h 470864"/>
              <a:gd name="connsiteX18" fmla="*/ 390145 w 440001"/>
              <a:gd name="connsiteY18" fmla="*/ 203382 h 470864"/>
              <a:gd name="connsiteX19" fmla="*/ 346620 w 440001"/>
              <a:gd name="connsiteY19" fmla="*/ 355325 h 470864"/>
              <a:gd name="connsiteX20" fmla="*/ 231871 w 440001"/>
              <a:gd name="connsiteY20" fmla="*/ 355325 h 470864"/>
              <a:gd name="connsiteX21" fmla="*/ 231871 w 440001"/>
              <a:gd name="connsiteY21" fmla="*/ 330001 h 470864"/>
              <a:gd name="connsiteX22" fmla="*/ 307843 w 440001"/>
              <a:gd name="connsiteY22" fmla="*/ 251655 h 470864"/>
              <a:gd name="connsiteX23" fmla="*/ 307843 w 440001"/>
              <a:gd name="connsiteY23" fmla="*/ 235037 h 470864"/>
              <a:gd name="connsiteX24" fmla="*/ 291224 w 440001"/>
              <a:gd name="connsiteY24" fmla="*/ 235037 h 470864"/>
              <a:gd name="connsiteX25" fmla="*/ 232662 w 440001"/>
              <a:gd name="connsiteY25" fmla="*/ 295972 h 470864"/>
              <a:gd name="connsiteX26" fmla="*/ 232662 w 440001"/>
              <a:gd name="connsiteY26" fmla="*/ 122662 h 470864"/>
              <a:gd name="connsiteX27" fmla="*/ 220792 w 440001"/>
              <a:gd name="connsiteY27" fmla="*/ 110792 h 470864"/>
              <a:gd name="connsiteX28" fmla="*/ 208921 w 440001"/>
              <a:gd name="connsiteY28" fmla="*/ 122662 h 470864"/>
              <a:gd name="connsiteX29" fmla="*/ 208921 w 440001"/>
              <a:gd name="connsiteY29" fmla="*/ 239785 h 470864"/>
              <a:gd name="connsiteX30" fmla="*/ 152734 w 440001"/>
              <a:gd name="connsiteY30" fmla="*/ 181224 h 470864"/>
              <a:gd name="connsiteX31" fmla="*/ 136115 w 440001"/>
              <a:gd name="connsiteY31" fmla="*/ 181224 h 470864"/>
              <a:gd name="connsiteX32" fmla="*/ 136115 w 440001"/>
              <a:gd name="connsiteY32" fmla="*/ 197842 h 470864"/>
              <a:gd name="connsiteX33" fmla="*/ 209713 w 440001"/>
              <a:gd name="connsiteY33" fmla="*/ 273814 h 470864"/>
              <a:gd name="connsiteX34" fmla="*/ 209713 w 440001"/>
              <a:gd name="connsiteY34" fmla="*/ 322878 h 470864"/>
              <a:gd name="connsiteX35" fmla="*/ 209713 w 440001"/>
              <a:gd name="connsiteY35" fmla="*/ 327627 h 470864"/>
              <a:gd name="connsiteX36" fmla="*/ 209713 w 440001"/>
              <a:gd name="connsiteY36" fmla="*/ 355325 h 470864"/>
              <a:gd name="connsiteX37" fmla="*/ 94964 w 440001"/>
              <a:gd name="connsiteY37" fmla="*/ 355325 h 470864"/>
              <a:gd name="connsiteX38" fmla="*/ 25324 w 440001"/>
              <a:gd name="connsiteY38" fmla="*/ 285684 h 470864"/>
              <a:gd name="connsiteX39" fmla="*/ 69641 w 440001"/>
              <a:gd name="connsiteY39" fmla="*/ 220792 h 470864"/>
              <a:gd name="connsiteX40" fmla="*/ 76763 w 440001"/>
              <a:gd name="connsiteY40" fmla="*/ 205756 h 470864"/>
              <a:gd name="connsiteX41" fmla="*/ 73597 w 440001"/>
              <a:gd name="connsiteY41" fmla="*/ 185181 h 470864"/>
              <a:gd name="connsiteX42" fmla="*/ 140864 w 440001"/>
              <a:gd name="connsiteY42" fmla="*/ 115540 h 470864"/>
              <a:gd name="connsiteX43" fmla="*/ 149569 w 440001"/>
              <a:gd name="connsiteY43" fmla="*/ 111583 h 470864"/>
              <a:gd name="connsiteX44" fmla="*/ 151943 w 440001"/>
              <a:gd name="connsiteY44" fmla="*/ 102087 h 470864"/>
              <a:gd name="connsiteX45" fmla="*/ 151152 w 440001"/>
              <a:gd name="connsiteY45" fmla="*/ 92590 h 470864"/>
              <a:gd name="connsiteX46" fmla="*/ 220792 w 440001"/>
              <a:gd name="connsiteY46" fmla="*/ 22950 h 470864"/>
              <a:gd name="connsiteX47" fmla="*/ 290432 w 440001"/>
              <a:gd name="connsiteY47" fmla="*/ 92590 h 470864"/>
              <a:gd name="connsiteX48" fmla="*/ 289641 w 440001"/>
              <a:gd name="connsiteY48" fmla="*/ 102087 h 470864"/>
              <a:gd name="connsiteX49" fmla="*/ 292015 w 440001"/>
              <a:gd name="connsiteY49" fmla="*/ 111583 h 470864"/>
              <a:gd name="connsiteX50" fmla="*/ 300720 w 440001"/>
              <a:gd name="connsiteY50" fmla="*/ 115540 h 470864"/>
              <a:gd name="connsiteX51" fmla="*/ 367987 w 440001"/>
              <a:gd name="connsiteY51" fmla="*/ 185181 h 470864"/>
              <a:gd name="connsiteX52" fmla="*/ 364821 w 440001"/>
              <a:gd name="connsiteY52" fmla="*/ 205756 h 470864"/>
              <a:gd name="connsiteX53" fmla="*/ 371943 w 440001"/>
              <a:gd name="connsiteY53" fmla="*/ 220792 h 470864"/>
              <a:gd name="connsiteX54" fmla="*/ 416260 w 440001"/>
              <a:gd name="connsiteY54" fmla="*/ 285684 h 470864"/>
              <a:gd name="connsiteX55" fmla="*/ 346620 w 440001"/>
              <a:gd name="connsiteY55" fmla="*/ 355325 h 47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0001" h="470864">
                <a:moveTo>
                  <a:pt x="390145" y="203382"/>
                </a:moveTo>
                <a:cubicBezTo>
                  <a:pt x="390936" y="197842"/>
                  <a:pt x="391728" y="191511"/>
                  <a:pt x="391728" y="185181"/>
                </a:cubicBezTo>
                <a:cubicBezTo>
                  <a:pt x="391728" y="139281"/>
                  <a:pt x="357699" y="100504"/>
                  <a:pt x="313382" y="93381"/>
                </a:cubicBezTo>
                <a:cubicBezTo>
                  <a:pt x="313382" y="93381"/>
                  <a:pt x="313382" y="93381"/>
                  <a:pt x="313382" y="93381"/>
                </a:cubicBezTo>
                <a:cubicBezTo>
                  <a:pt x="313382" y="41942"/>
                  <a:pt x="271440" y="0"/>
                  <a:pt x="220001" y="0"/>
                </a:cubicBezTo>
                <a:cubicBezTo>
                  <a:pt x="168562" y="0"/>
                  <a:pt x="126619" y="41942"/>
                  <a:pt x="126619" y="93381"/>
                </a:cubicBezTo>
                <a:cubicBezTo>
                  <a:pt x="126619" y="93381"/>
                  <a:pt x="126619" y="93381"/>
                  <a:pt x="126619" y="93381"/>
                </a:cubicBezTo>
                <a:cubicBezTo>
                  <a:pt x="82302" y="100504"/>
                  <a:pt x="48274" y="139281"/>
                  <a:pt x="48274" y="185181"/>
                </a:cubicBezTo>
                <a:cubicBezTo>
                  <a:pt x="48274" y="191511"/>
                  <a:pt x="49065" y="197051"/>
                  <a:pt x="49856" y="203382"/>
                </a:cubicBezTo>
                <a:cubicBezTo>
                  <a:pt x="19784" y="219209"/>
                  <a:pt x="0" y="251655"/>
                  <a:pt x="0" y="285684"/>
                </a:cubicBezTo>
                <a:cubicBezTo>
                  <a:pt x="0" y="337123"/>
                  <a:pt x="41943" y="379066"/>
                  <a:pt x="93382" y="379066"/>
                </a:cubicBezTo>
                <a:lnTo>
                  <a:pt x="208130" y="379066"/>
                </a:lnTo>
                <a:lnTo>
                  <a:pt x="208130" y="458994"/>
                </a:lnTo>
                <a:cubicBezTo>
                  <a:pt x="208130" y="465325"/>
                  <a:pt x="213670" y="470865"/>
                  <a:pt x="220001" y="470865"/>
                </a:cubicBezTo>
                <a:cubicBezTo>
                  <a:pt x="226332" y="470865"/>
                  <a:pt x="231871" y="465325"/>
                  <a:pt x="231871" y="458994"/>
                </a:cubicBezTo>
                <a:lnTo>
                  <a:pt x="231871" y="379066"/>
                </a:lnTo>
                <a:lnTo>
                  <a:pt x="346620" y="379066"/>
                </a:lnTo>
                <a:cubicBezTo>
                  <a:pt x="398059" y="379066"/>
                  <a:pt x="440001" y="337123"/>
                  <a:pt x="440001" y="285684"/>
                </a:cubicBezTo>
                <a:cubicBezTo>
                  <a:pt x="440001" y="251655"/>
                  <a:pt x="420217" y="219209"/>
                  <a:pt x="390145" y="203382"/>
                </a:cubicBezTo>
                <a:close/>
                <a:moveTo>
                  <a:pt x="346620" y="355325"/>
                </a:moveTo>
                <a:lnTo>
                  <a:pt x="231871" y="355325"/>
                </a:lnTo>
                <a:lnTo>
                  <a:pt x="231871" y="330001"/>
                </a:lnTo>
                <a:lnTo>
                  <a:pt x="307843" y="251655"/>
                </a:lnTo>
                <a:cubicBezTo>
                  <a:pt x="312591" y="246907"/>
                  <a:pt x="312591" y="239785"/>
                  <a:pt x="307843" y="235037"/>
                </a:cubicBezTo>
                <a:cubicBezTo>
                  <a:pt x="303094" y="230288"/>
                  <a:pt x="295972" y="230288"/>
                  <a:pt x="291224" y="235037"/>
                </a:cubicBezTo>
                <a:lnTo>
                  <a:pt x="232662" y="295972"/>
                </a:lnTo>
                <a:lnTo>
                  <a:pt x="232662" y="122662"/>
                </a:lnTo>
                <a:cubicBezTo>
                  <a:pt x="232662" y="116331"/>
                  <a:pt x="227123" y="110792"/>
                  <a:pt x="220792" y="110792"/>
                </a:cubicBezTo>
                <a:cubicBezTo>
                  <a:pt x="214461" y="110792"/>
                  <a:pt x="208921" y="116331"/>
                  <a:pt x="208921" y="122662"/>
                </a:cubicBezTo>
                <a:lnTo>
                  <a:pt x="208921" y="239785"/>
                </a:lnTo>
                <a:lnTo>
                  <a:pt x="152734" y="181224"/>
                </a:lnTo>
                <a:cubicBezTo>
                  <a:pt x="147986" y="176475"/>
                  <a:pt x="140864" y="176475"/>
                  <a:pt x="136115" y="181224"/>
                </a:cubicBezTo>
                <a:cubicBezTo>
                  <a:pt x="131367" y="185972"/>
                  <a:pt x="131367" y="193094"/>
                  <a:pt x="136115" y="197842"/>
                </a:cubicBezTo>
                <a:lnTo>
                  <a:pt x="209713" y="273814"/>
                </a:lnTo>
                <a:lnTo>
                  <a:pt x="209713" y="322878"/>
                </a:lnTo>
                <a:cubicBezTo>
                  <a:pt x="209713" y="324461"/>
                  <a:pt x="209713" y="326044"/>
                  <a:pt x="209713" y="327627"/>
                </a:cubicBezTo>
                <a:lnTo>
                  <a:pt x="209713" y="355325"/>
                </a:lnTo>
                <a:lnTo>
                  <a:pt x="94964" y="355325"/>
                </a:lnTo>
                <a:cubicBezTo>
                  <a:pt x="56979" y="355325"/>
                  <a:pt x="25324" y="324461"/>
                  <a:pt x="25324" y="285684"/>
                </a:cubicBezTo>
                <a:cubicBezTo>
                  <a:pt x="25324" y="257195"/>
                  <a:pt x="43525" y="231080"/>
                  <a:pt x="69641" y="220792"/>
                </a:cubicBezTo>
                <a:cubicBezTo>
                  <a:pt x="75180" y="218418"/>
                  <a:pt x="78345" y="212087"/>
                  <a:pt x="76763" y="205756"/>
                </a:cubicBezTo>
                <a:cubicBezTo>
                  <a:pt x="74389" y="198633"/>
                  <a:pt x="73597" y="191511"/>
                  <a:pt x="73597" y="185181"/>
                </a:cubicBezTo>
                <a:cubicBezTo>
                  <a:pt x="73597" y="147986"/>
                  <a:pt x="103669" y="117123"/>
                  <a:pt x="140864" y="115540"/>
                </a:cubicBezTo>
                <a:cubicBezTo>
                  <a:pt x="144029" y="115540"/>
                  <a:pt x="147195" y="113957"/>
                  <a:pt x="149569" y="111583"/>
                </a:cubicBezTo>
                <a:cubicBezTo>
                  <a:pt x="151943" y="109209"/>
                  <a:pt x="152734" y="105252"/>
                  <a:pt x="151943" y="102087"/>
                </a:cubicBezTo>
                <a:cubicBezTo>
                  <a:pt x="151152" y="98130"/>
                  <a:pt x="151152" y="95755"/>
                  <a:pt x="151152" y="92590"/>
                </a:cubicBezTo>
                <a:cubicBezTo>
                  <a:pt x="151152" y="54605"/>
                  <a:pt x="182015" y="22950"/>
                  <a:pt x="220792" y="22950"/>
                </a:cubicBezTo>
                <a:cubicBezTo>
                  <a:pt x="259569" y="22950"/>
                  <a:pt x="290432" y="53813"/>
                  <a:pt x="290432" y="92590"/>
                </a:cubicBezTo>
                <a:cubicBezTo>
                  <a:pt x="290432" y="94964"/>
                  <a:pt x="290432" y="98130"/>
                  <a:pt x="289641" y="102087"/>
                </a:cubicBezTo>
                <a:cubicBezTo>
                  <a:pt x="288850" y="105252"/>
                  <a:pt x="290432" y="108418"/>
                  <a:pt x="292015" y="111583"/>
                </a:cubicBezTo>
                <a:cubicBezTo>
                  <a:pt x="293598" y="114749"/>
                  <a:pt x="297555" y="115540"/>
                  <a:pt x="300720" y="115540"/>
                </a:cubicBezTo>
                <a:cubicBezTo>
                  <a:pt x="337915" y="116331"/>
                  <a:pt x="367987" y="147986"/>
                  <a:pt x="367987" y="185181"/>
                </a:cubicBezTo>
                <a:cubicBezTo>
                  <a:pt x="367987" y="192303"/>
                  <a:pt x="367195" y="199425"/>
                  <a:pt x="364821" y="205756"/>
                </a:cubicBezTo>
                <a:cubicBezTo>
                  <a:pt x="363238" y="212087"/>
                  <a:pt x="365613" y="218418"/>
                  <a:pt x="371943" y="220792"/>
                </a:cubicBezTo>
                <a:cubicBezTo>
                  <a:pt x="398850" y="231080"/>
                  <a:pt x="416260" y="257195"/>
                  <a:pt x="416260" y="285684"/>
                </a:cubicBezTo>
                <a:cubicBezTo>
                  <a:pt x="416260" y="324461"/>
                  <a:pt x="384605" y="355325"/>
                  <a:pt x="346620" y="355325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513E1236-D5E1-4039-99DC-21B9EA8ED8D7}"/>
              </a:ext>
            </a:extLst>
          </p:cNvPr>
          <p:cNvSpPr/>
          <p:nvPr/>
        </p:nvSpPr>
        <p:spPr>
          <a:xfrm>
            <a:off x="2955847" y="5584602"/>
            <a:ext cx="496188" cy="457497"/>
          </a:xfrm>
          <a:custGeom>
            <a:avLst/>
            <a:gdLst>
              <a:gd name="connsiteX0" fmla="*/ 484318 w 496188"/>
              <a:gd name="connsiteY0" fmla="*/ 230375 h 457497"/>
              <a:gd name="connsiteX1" fmla="*/ 428922 w 496188"/>
              <a:gd name="connsiteY1" fmla="*/ 230375 h 457497"/>
              <a:gd name="connsiteX2" fmla="*/ 266691 w 496188"/>
              <a:gd name="connsiteY2" fmla="*/ 34906 h 457497"/>
              <a:gd name="connsiteX3" fmla="*/ 303886 w 496188"/>
              <a:gd name="connsiteY3" fmla="*/ 23827 h 457497"/>
              <a:gd name="connsiteX4" fmla="*/ 314173 w 496188"/>
              <a:gd name="connsiteY4" fmla="*/ 10374 h 457497"/>
              <a:gd name="connsiteX5" fmla="*/ 300720 w 496188"/>
              <a:gd name="connsiteY5" fmla="*/ 86 h 457497"/>
              <a:gd name="connsiteX6" fmla="*/ 233454 w 496188"/>
              <a:gd name="connsiteY6" fmla="*/ 29367 h 457497"/>
              <a:gd name="connsiteX7" fmla="*/ 214461 w 496188"/>
              <a:gd name="connsiteY7" fmla="*/ 28575 h 457497"/>
              <a:gd name="connsiteX8" fmla="*/ 0 w 496188"/>
              <a:gd name="connsiteY8" fmla="*/ 243036 h 457497"/>
              <a:gd name="connsiteX9" fmla="*/ 214461 w 496188"/>
              <a:gd name="connsiteY9" fmla="*/ 457498 h 457497"/>
              <a:gd name="connsiteX10" fmla="*/ 246116 w 496188"/>
              <a:gd name="connsiteY10" fmla="*/ 455124 h 457497"/>
              <a:gd name="connsiteX11" fmla="*/ 247698 w 496188"/>
              <a:gd name="connsiteY11" fmla="*/ 455124 h 457497"/>
              <a:gd name="connsiteX12" fmla="*/ 280936 w 496188"/>
              <a:gd name="connsiteY12" fmla="*/ 457498 h 457497"/>
              <a:gd name="connsiteX13" fmla="*/ 496188 w 496188"/>
              <a:gd name="connsiteY13" fmla="*/ 242245 h 457497"/>
              <a:gd name="connsiteX14" fmla="*/ 484318 w 496188"/>
              <a:gd name="connsiteY14" fmla="*/ 230375 h 457497"/>
              <a:gd name="connsiteX15" fmla="*/ 174892 w 496188"/>
              <a:gd name="connsiteY15" fmla="*/ 345123 h 457497"/>
              <a:gd name="connsiteX16" fmla="*/ 269857 w 496188"/>
              <a:gd name="connsiteY16" fmla="*/ 267569 h 457497"/>
              <a:gd name="connsiteX17" fmla="*/ 269857 w 496188"/>
              <a:gd name="connsiteY17" fmla="*/ 390231 h 457497"/>
              <a:gd name="connsiteX18" fmla="*/ 174892 w 496188"/>
              <a:gd name="connsiteY18" fmla="*/ 345123 h 457497"/>
              <a:gd name="connsiteX19" fmla="*/ 133741 w 496188"/>
              <a:gd name="connsiteY19" fmla="*/ 254116 h 457497"/>
              <a:gd name="connsiteX20" fmla="*/ 248490 w 496188"/>
              <a:gd name="connsiteY20" fmla="*/ 254116 h 457497"/>
              <a:gd name="connsiteX21" fmla="*/ 159856 w 496188"/>
              <a:gd name="connsiteY21" fmla="*/ 326922 h 457497"/>
              <a:gd name="connsiteX22" fmla="*/ 133741 w 496188"/>
              <a:gd name="connsiteY22" fmla="*/ 254116 h 457497"/>
              <a:gd name="connsiteX23" fmla="*/ 293598 w 496188"/>
              <a:gd name="connsiteY23" fmla="*/ 267569 h 457497"/>
              <a:gd name="connsiteX24" fmla="*/ 388562 w 496188"/>
              <a:gd name="connsiteY24" fmla="*/ 345123 h 457497"/>
              <a:gd name="connsiteX25" fmla="*/ 293598 w 496188"/>
              <a:gd name="connsiteY25" fmla="*/ 390231 h 457497"/>
              <a:gd name="connsiteX26" fmla="*/ 293598 w 496188"/>
              <a:gd name="connsiteY26" fmla="*/ 267569 h 457497"/>
              <a:gd name="connsiteX27" fmla="*/ 403598 w 496188"/>
              <a:gd name="connsiteY27" fmla="*/ 326922 h 457497"/>
              <a:gd name="connsiteX28" fmla="*/ 314965 w 496188"/>
              <a:gd name="connsiteY28" fmla="*/ 254116 h 457497"/>
              <a:gd name="connsiteX29" fmla="*/ 429713 w 496188"/>
              <a:gd name="connsiteY29" fmla="*/ 254116 h 457497"/>
              <a:gd name="connsiteX30" fmla="*/ 403598 w 496188"/>
              <a:gd name="connsiteY30" fmla="*/ 326922 h 457497"/>
              <a:gd name="connsiteX31" fmla="*/ 24532 w 496188"/>
              <a:gd name="connsiteY31" fmla="*/ 243036 h 457497"/>
              <a:gd name="connsiteX32" fmla="*/ 215252 w 496188"/>
              <a:gd name="connsiteY32" fmla="*/ 52317 h 457497"/>
              <a:gd name="connsiteX33" fmla="*/ 216835 w 496188"/>
              <a:gd name="connsiteY33" fmla="*/ 52317 h 457497"/>
              <a:gd name="connsiteX34" fmla="*/ 204173 w 496188"/>
              <a:gd name="connsiteY34" fmla="*/ 106130 h 457497"/>
              <a:gd name="connsiteX35" fmla="*/ 216044 w 496188"/>
              <a:gd name="connsiteY35" fmla="*/ 117209 h 457497"/>
              <a:gd name="connsiteX36" fmla="*/ 216835 w 496188"/>
              <a:gd name="connsiteY36" fmla="*/ 117209 h 457497"/>
              <a:gd name="connsiteX37" fmla="*/ 227914 w 496188"/>
              <a:gd name="connsiteY37" fmla="*/ 104547 h 457497"/>
              <a:gd name="connsiteX38" fmla="*/ 243742 w 496188"/>
              <a:gd name="connsiteY38" fmla="*/ 54691 h 457497"/>
              <a:gd name="connsiteX39" fmla="*/ 405972 w 496188"/>
              <a:gd name="connsiteY39" fmla="*/ 230375 h 457497"/>
              <a:gd name="connsiteX40" fmla="*/ 79137 w 496188"/>
              <a:gd name="connsiteY40" fmla="*/ 230375 h 457497"/>
              <a:gd name="connsiteX41" fmla="*/ 67266 w 496188"/>
              <a:gd name="connsiteY41" fmla="*/ 242245 h 457497"/>
              <a:gd name="connsiteX42" fmla="*/ 176475 w 496188"/>
              <a:gd name="connsiteY42" fmla="*/ 429800 h 457497"/>
              <a:gd name="connsiteX43" fmla="*/ 24532 w 496188"/>
              <a:gd name="connsiteY43" fmla="*/ 243036 h 457497"/>
              <a:gd name="connsiteX44" fmla="*/ 281727 w 496188"/>
              <a:gd name="connsiteY44" fmla="*/ 433756 h 457497"/>
              <a:gd name="connsiteX45" fmla="*/ 91007 w 496188"/>
              <a:gd name="connsiteY45" fmla="*/ 254116 h 457497"/>
              <a:gd name="connsiteX46" fmla="*/ 110000 w 496188"/>
              <a:gd name="connsiteY46" fmla="*/ 254116 h 457497"/>
              <a:gd name="connsiteX47" fmla="*/ 147986 w 496188"/>
              <a:gd name="connsiteY47" fmla="*/ 350663 h 457497"/>
              <a:gd name="connsiteX48" fmla="*/ 148777 w 496188"/>
              <a:gd name="connsiteY48" fmla="*/ 351454 h 457497"/>
              <a:gd name="connsiteX49" fmla="*/ 149569 w 496188"/>
              <a:gd name="connsiteY49" fmla="*/ 352246 h 457497"/>
              <a:gd name="connsiteX50" fmla="*/ 282519 w 496188"/>
              <a:gd name="connsiteY50" fmla="*/ 414763 h 457497"/>
              <a:gd name="connsiteX51" fmla="*/ 415469 w 496188"/>
              <a:gd name="connsiteY51" fmla="*/ 352246 h 457497"/>
              <a:gd name="connsiteX52" fmla="*/ 416260 w 496188"/>
              <a:gd name="connsiteY52" fmla="*/ 351454 h 457497"/>
              <a:gd name="connsiteX53" fmla="*/ 417051 w 496188"/>
              <a:gd name="connsiteY53" fmla="*/ 350663 h 457497"/>
              <a:gd name="connsiteX54" fmla="*/ 455037 w 496188"/>
              <a:gd name="connsiteY54" fmla="*/ 254116 h 457497"/>
              <a:gd name="connsiteX55" fmla="*/ 474030 w 496188"/>
              <a:gd name="connsiteY55" fmla="*/ 254116 h 457497"/>
              <a:gd name="connsiteX56" fmla="*/ 281727 w 496188"/>
              <a:gd name="connsiteY56" fmla="*/ 433756 h 4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96188" h="457497">
                <a:moveTo>
                  <a:pt x="484318" y="230375"/>
                </a:moveTo>
                <a:lnTo>
                  <a:pt x="428922" y="230375"/>
                </a:lnTo>
                <a:cubicBezTo>
                  <a:pt x="423382" y="134619"/>
                  <a:pt x="356116" y="56273"/>
                  <a:pt x="266691" y="34906"/>
                </a:cubicBezTo>
                <a:cubicBezTo>
                  <a:pt x="276188" y="29367"/>
                  <a:pt x="288850" y="25410"/>
                  <a:pt x="303886" y="23827"/>
                </a:cubicBezTo>
                <a:cubicBezTo>
                  <a:pt x="310217" y="23036"/>
                  <a:pt x="314965" y="16705"/>
                  <a:pt x="314173" y="10374"/>
                </a:cubicBezTo>
                <a:cubicBezTo>
                  <a:pt x="313382" y="4043"/>
                  <a:pt x="307051" y="-705"/>
                  <a:pt x="300720" y="86"/>
                </a:cubicBezTo>
                <a:cubicBezTo>
                  <a:pt x="269066" y="4043"/>
                  <a:pt x="247698" y="15914"/>
                  <a:pt x="233454" y="29367"/>
                </a:cubicBezTo>
                <a:cubicBezTo>
                  <a:pt x="227123" y="28575"/>
                  <a:pt x="220792" y="28575"/>
                  <a:pt x="214461" y="28575"/>
                </a:cubicBezTo>
                <a:cubicBezTo>
                  <a:pt x="96547" y="28575"/>
                  <a:pt x="0" y="124331"/>
                  <a:pt x="0" y="243036"/>
                </a:cubicBezTo>
                <a:cubicBezTo>
                  <a:pt x="0" y="360950"/>
                  <a:pt x="95755" y="457498"/>
                  <a:pt x="214461" y="457498"/>
                </a:cubicBezTo>
                <a:cubicBezTo>
                  <a:pt x="224749" y="457498"/>
                  <a:pt x="235828" y="456706"/>
                  <a:pt x="246116" y="455124"/>
                </a:cubicBezTo>
                <a:cubicBezTo>
                  <a:pt x="246907" y="455124"/>
                  <a:pt x="246907" y="455124"/>
                  <a:pt x="247698" y="455124"/>
                </a:cubicBezTo>
                <a:cubicBezTo>
                  <a:pt x="258778" y="456706"/>
                  <a:pt x="269857" y="457498"/>
                  <a:pt x="280936" y="457498"/>
                </a:cubicBezTo>
                <a:cubicBezTo>
                  <a:pt x="399641" y="457498"/>
                  <a:pt x="496188" y="360950"/>
                  <a:pt x="496188" y="242245"/>
                </a:cubicBezTo>
                <a:cubicBezTo>
                  <a:pt x="496188" y="235914"/>
                  <a:pt x="491440" y="230375"/>
                  <a:pt x="484318" y="230375"/>
                </a:cubicBezTo>
                <a:close/>
                <a:moveTo>
                  <a:pt x="174892" y="345123"/>
                </a:moveTo>
                <a:lnTo>
                  <a:pt x="269857" y="267569"/>
                </a:lnTo>
                <a:lnTo>
                  <a:pt x="269857" y="390231"/>
                </a:lnTo>
                <a:cubicBezTo>
                  <a:pt x="232662" y="387066"/>
                  <a:pt x="199425" y="370447"/>
                  <a:pt x="174892" y="345123"/>
                </a:cubicBezTo>
                <a:close/>
                <a:moveTo>
                  <a:pt x="133741" y="254116"/>
                </a:moveTo>
                <a:lnTo>
                  <a:pt x="248490" y="254116"/>
                </a:lnTo>
                <a:lnTo>
                  <a:pt x="159856" y="326922"/>
                </a:lnTo>
                <a:cubicBezTo>
                  <a:pt x="144820" y="305555"/>
                  <a:pt x="136115" y="281022"/>
                  <a:pt x="133741" y="254116"/>
                </a:cubicBezTo>
                <a:close/>
                <a:moveTo>
                  <a:pt x="293598" y="267569"/>
                </a:moveTo>
                <a:lnTo>
                  <a:pt x="388562" y="345123"/>
                </a:lnTo>
                <a:cubicBezTo>
                  <a:pt x="364030" y="370447"/>
                  <a:pt x="330792" y="387066"/>
                  <a:pt x="293598" y="390231"/>
                </a:cubicBezTo>
                <a:lnTo>
                  <a:pt x="293598" y="267569"/>
                </a:lnTo>
                <a:close/>
                <a:moveTo>
                  <a:pt x="403598" y="326922"/>
                </a:moveTo>
                <a:lnTo>
                  <a:pt x="314965" y="254116"/>
                </a:lnTo>
                <a:lnTo>
                  <a:pt x="429713" y="254116"/>
                </a:lnTo>
                <a:cubicBezTo>
                  <a:pt x="427339" y="281022"/>
                  <a:pt x="417843" y="305555"/>
                  <a:pt x="403598" y="326922"/>
                </a:cubicBezTo>
                <a:close/>
                <a:moveTo>
                  <a:pt x="24532" y="243036"/>
                </a:moveTo>
                <a:cubicBezTo>
                  <a:pt x="24532" y="137784"/>
                  <a:pt x="110000" y="52317"/>
                  <a:pt x="215252" y="52317"/>
                </a:cubicBezTo>
                <a:cubicBezTo>
                  <a:pt x="216044" y="52317"/>
                  <a:pt x="216044" y="52317"/>
                  <a:pt x="216835" y="52317"/>
                </a:cubicBezTo>
                <a:cubicBezTo>
                  <a:pt x="202590" y="79223"/>
                  <a:pt x="203382" y="105338"/>
                  <a:pt x="204173" y="106130"/>
                </a:cubicBezTo>
                <a:cubicBezTo>
                  <a:pt x="204965" y="112460"/>
                  <a:pt x="209713" y="117209"/>
                  <a:pt x="216044" y="117209"/>
                </a:cubicBezTo>
                <a:cubicBezTo>
                  <a:pt x="216044" y="117209"/>
                  <a:pt x="216835" y="117209"/>
                  <a:pt x="216835" y="117209"/>
                </a:cubicBezTo>
                <a:cubicBezTo>
                  <a:pt x="223166" y="116417"/>
                  <a:pt x="228706" y="110878"/>
                  <a:pt x="227914" y="104547"/>
                </a:cubicBezTo>
                <a:cubicBezTo>
                  <a:pt x="227914" y="102964"/>
                  <a:pt x="226331" y="76849"/>
                  <a:pt x="243742" y="54691"/>
                </a:cubicBezTo>
                <a:cubicBezTo>
                  <a:pt x="332375" y="67353"/>
                  <a:pt x="400433" y="139367"/>
                  <a:pt x="405972" y="230375"/>
                </a:cubicBezTo>
                <a:lnTo>
                  <a:pt x="79137" y="230375"/>
                </a:lnTo>
                <a:cubicBezTo>
                  <a:pt x="72806" y="230375"/>
                  <a:pt x="67266" y="235914"/>
                  <a:pt x="67266" y="242245"/>
                </a:cubicBezTo>
                <a:cubicBezTo>
                  <a:pt x="67266" y="322173"/>
                  <a:pt x="111583" y="392605"/>
                  <a:pt x="176475" y="429800"/>
                </a:cubicBezTo>
                <a:cubicBezTo>
                  <a:pt x="89425" y="411598"/>
                  <a:pt x="24532" y="334835"/>
                  <a:pt x="24532" y="243036"/>
                </a:cubicBezTo>
                <a:close/>
                <a:moveTo>
                  <a:pt x="281727" y="433756"/>
                </a:moveTo>
                <a:cubicBezTo>
                  <a:pt x="180432" y="433756"/>
                  <a:pt x="97338" y="354620"/>
                  <a:pt x="91007" y="254116"/>
                </a:cubicBezTo>
                <a:lnTo>
                  <a:pt x="110000" y="254116"/>
                </a:lnTo>
                <a:cubicBezTo>
                  <a:pt x="112374" y="290518"/>
                  <a:pt x="126619" y="323756"/>
                  <a:pt x="147986" y="350663"/>
                </a:cubicBezTo>
                <a:cubicBezTo>
                  <a:pt x="147986" y="350663"/>
                  <a:pt x="147986" y="351454"/>
                  <a:pt x="148777" y="351454"/>
                </a:cubicBezTo>
                <a:cubicBezTo>
                  <a:pt x="148777" y="351454"/>
                  <a:pt x="148777" y="351454"/>
                  <a:pt x="149569" y="352246"/>
                </a:cubicBezTo>
                <a:cubicBezTo>
                  <a:pt x="181223" y="390231"/>
                  <a:pt x="228706" y="414763"/>
                  <a:pt x="282519" y="414763"/>
                </a:cubicBezTo>
                <a:cubicBezTo>
                  <a:pt x="335540" y="414763"/>
                  <a:pt x="383814" y="390231"/>
                  <a:pt x="415469" y="352246"/>
                </a:cubicBezTo>
                <a:cubicBezTo>
                  <a:pt x="415469" y="352246"/>
                  <a:pt x="415469" y="352246"/>
                  <a:pt x="416260" y="351454"/>
                </a:cubicBezTo>
                <a:cubicBezTo>
                  <a:pt x="416260" y="351454"/>
                  <a:pt x="416260" y="350663"/>
                  <a:pt x="417051" y="350663"/>
                </a:cubicBezTo>
                <a:cubicBezTo>
                  <a:pt x="438418" y="323756"/>
                  <a:pt x="452663" y="290518"/>
                  <a:pt x="455037" y="254116"/>
                </a:cubicBezTo>
                <a:lnTo>
                  <a:pt x="474030" y="254116"/>
                </a:lnTo>
                <a:cubicBezTo>
                  <a:pt x="466116" y="353828"/>
                  <a:pt x="383023" y="433756"/>
                  <a:pt x="281727" y="433756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36A9C107-908C-446E-A89B-3FC14FCE915B}"/>
              </a:ext>
            </a:extLst>
          </p:cNvPr>
          <p:cNvSpPr/>
          <p:nvPr/>
        </p:nvSpPr>
        <p:spPr>
          <a:xfrm>
            <a:off x="4112829" y="5654328"/>
            <a:ext cx="500936" cy="317338"/>
          </a:xfrm>
          <a:custGeom>
            <a:avLst/>
            <a:gdLst>
              <a:gd name="connsiteX0" fmla="*/ 399641 w 500936"/>
              <a:gd name="connsiteY0" fmla="*/ 114749 h 317338"/>
              <a:gd name="connsiteX1" fmla="*/ 366404 w 500936"/>
              <a:gd name="connsiteY1" fmla="*/ 120288 h 317338"/>
              <a:gd name="connsiteX2" fmla="*/ 318922 w 500936"/>
              <a:gd name="connsiteY2" fmla="*/ 23741 h 317338"/>
              <a:gd name="connsiteX3" fmla="*/ 365613 w 500936"/>
              <a:gd name="connsiteY3" fmla="*/ 23741 h 317338"/>
              <a:gd name="connsiteX4" fmla="*/ 379857 w 500936"/>
              <a:gd name="connsiteY4" fmla="*/ 37986 h 317338"/>
              <a:gd name="connsiteX5" fmla="*/ 365613 w 500936"/>
              <a:gd name="connsiteY5" fmla="*/ 52230 h 317338"/>
              <a:gd name="connsiteX6" fmla="*/ 353742 w 500936"/>
              <a:gd name="connsiteY6" fmla="*/ 64101 h 317338"/>
              <a:gd name="connsiteX7" fmla="*/ 365613 w 500936"/>
              <a:gd name="connsiteY7" fmla="*/ 75971 h 317338"/>
              <a:gd name="connsiteX8" fmla="*/ 403598 w 500936"/>
              <a:gd name="connsiteY8" fmla="*/ 37986 h 317338"/>
              <a:gd name="connsiteX9" fmla="*/ 365613 w 500936"/>
              <a:gd name="connsiteY9" fmla="*/ 0 h 317338"/>
              <a:gd name="connsiteX10" fmla="*/ 299929 w 500936"/>
              <a:gd name="connsiteY10" fmla="*/ 0 h 317338"/>
              <a:gd name="connsiteX11" fmla="*/ 289641 w 500936"/>
              <a:gd name="connsiteY11" fmla="*/ 5540 h 317338"/>
              <a:gd name="connsiteX12" fmla="*/ 288850 w 500936"/>
              <a:gd name="connsiteY12" fmla="*/ 17410 h 317338"/>
              <a:gd name="connsiteX13" fmla="*/ 305469 w 500936"/>
              <a:gd name="connsiteY13" fmla="*/ 51439 h 317338"/>
              <a:gd name="connsiteX14" fmla="*/ 184389 w 500936"/>
              <a:gd name="connsiteY14" fmla="*/ 51439 h 317338"/>
              <a:gd name="connsiteX15" fmla="*/ 170936 w 500936"/>
              <a:gd name="connsiteY15" fmla="*/ 24532 h 317338"/>
              <a:gd name="connsiteX16" fmla="*/ 193885 w 500936"/>
              <a:gd name="connsiteY16" fmla="*/ 24532 h 317338"/>
              <a:gd name="connsiteX17" fmla="*/ 205756 w 500936"/>
              <a:gd name="connsiteY17" fmla="*/ 12662 h 317338"/>
              <a:gd name="connsiteX18" fmla="*/ 193885 w 500936"/>
              <a:gd name="connsiteY18" fmla="*/ 791 h 317338"/>
              <a:gd name="connsiteX19" fmla="*/ 117123 w 500936"/>
              <a:gd name="connsiteY19" fmla="*/ 791 h 317338"/>
              <a:gd name="connsiteX20" fmla="*/ 105252 w 500936"/>
              <a:gd name="connsiteY20" fmla="*/ 12662 h 317338"/>
              <a:gd name="connsiteX21" fmla="*/ 117123 w 500936"/>
              <a:gd name="connsiteY21" fmla="*/ 24532 h 317338"/>
              <a:gd name="connsiteX22" fmla="*/ 144821 w 500936"/>
              <a:gd name="connsiteY22" fmla="*/ 24532 h 317338"/>
              <a:gd name="connsiteX23" fmla="*/ 163814 w 500936"/>
              <a:gd name="connsiteY23" fmla="*/ 63310 h 317338"/>
              <a:gd name="connsiteX24" fmla="*/ 136907 w 500936"/>
              <a:gd name="connsiteY24" fmla="*/ 117914 h 317338"/>
              <a:gd name="connsiteX25" fmla="*/ 102878 w 500936"/>
              <a:gd name="connsiteY25" fmla="*/ 111583 h 317338"/>
              <a:gd name="connsiteX26" fmla="*/ 0 w 500936"/>
              <a:gd name="connsiteY26" fmla="*/ 214461 h 317338"/>
              <a:gd name="connsiteX27" fmla="*/ 102878 w 500936"/>
              <a:gd name="connsiteY27" fmla="*/ 317339 h 317338"/>
              <a:gd name="connsiteX28" fmla="*/ 204965 w 500936"/>
              <a:gd name="connsiteY28" fmla="*/ 226331 h 317338"/>
              <a:gd name="connsiteX29" fmla="*/ 251656 w 500936"/>
              <a:gd name="connsiteY29" fmla="*/ 226331 h 317338"/>
              <a:gd name="connsiteX30" fmla="*/ 251656 w 500936"/>
              <a:gd name="connsiteY30" fmla="*/ 226331 h 317338"/>
              <a:gd name="connsiteX31" fmla="*/ 251656 w 500936"/>
              <a:gd name="connsiteY31" fmla="*/ 226331 h 317338"/>
              <a:gd name="connsiteX32" fmla="*/ 254821 w 500936"/>
              <a:gd name="connsiteY32" fmla="*/ 225540 h 317338"/>
              <a:gd name="connsiteX33" fmla="*/ 255612 w 500936"/>
              <a:gd name="connsiteY33" fmla="*/ 225540 h 317338"/>
              <a:gd name="connsiteX34" fmla="*/ 257195 w 500936"/>
              <a:gd name="connsiteY34" fmla="*/ 224749 h 317338"/>
              <a:gd name="connsiteX35" fmla="*/ 257986 w 500936"/>
              <a:gd name="connsiteY35" fmla="*/ 223957 h 317338"/>
              <a:gd name="connsiteX36" fmla="*/ 258778 w 500936"/>
              <a:gd name="connsiteY36" fmla="*/ 223166 h 317338"/>
              <a:gd name="connsiteX37" fmla="*/ 261152 w 500936"/>
              <a:gd name="connsiteY37" fmla="*/ 221583 h 317338"/>
              <a:gd name="connsiteX38" fmla="*/ 261152 w 500936"/>
              <a:gd name="connsiteY38" fmla="*/ 221583 h 317338"/>
              <a:gd name="connsiteX39" fmla="*/ 262735 w 500936"/>
              <a:gd name="connsiteY39" fmla="*/ 219209 h 317338"/>
              <a:gd name="connsiteX40" fmla="*/ 262735 w 500936"/>
              <a:gd name="connsiteY40" fmla="*/ 219209 h 317338"/>
              <a:gd name="connsiteX41" fmla="*/ 326044 w 500936"/>
              <a:gd name="connsiteY41" fmla="*/ 89425 h 317338"/>
              <a:gd name="connsiteX42" fmla="*/ 346620 w 500936"/>
              <a:gd name="connsiteY42" fmla="*/ 130576 h 317338"/>
              <a:gd name="connsiteX43" fmla="*/ 301512 w 500936"/>
              <a:gd name="connsiteY43" fmla="*/ 214461 h 317338"/>
              <a:gd name="connsiteX44" fmla="*/ 401224 w 500936"/>
              <a:gd name="connsiteY44" fmla="*/ 314174 h 317338"/>
              <a:gd name="connsiteX45" fmla="*/ 500937 w 500936"/>
              <a:gd name="connsiteY45" fmla="*/ 214461 h 317338"/>
              <a:gd name="connsiteX46" fmla="*/ 399641 w 500936"/>
              <a:gd name="connsiteY46" fmla="*/ 114749 h 317338"/>
              <a:gd name="connsiteX47" fmla="*/ 176475 w 500936"/>
              <a:gd name="connsiteY47" fmla="*/ 90216 h 317338"/>
              <a:gd name="connsiteX48" fmla="*/ 231871 w 500936"/>
              <a:gd name="connsiteY48" fmla="*/ 203382 h 317338"/>
              <a:gd name="connsiteX49" fmla="*/ 204173 w 500936"/>
              <a:gd name="connsiteY49" fmla="*/ 203382 h 317338"/>
              <a:gd name="connsiteX50" fmla="*/ 157482 w 500936"/>
              <a:gd name="connsiteY50" fmla="*/ 128993 h 317338"/>
              <a:gd name="connsiteX51" fmla="*/ 176475 w 500936"/>
              <a:gd name="connsiteY51" fmla="*/ 90216 h 317338"/>
              <a:gd name="connsiteX52" fmla="*/ 180432 w 500936"/>
              <a:gd name="connsiteY52" fmla="*/ 202590 h 317338"/>
              <a:gd name="connsiteX53" fmla="*/ 121080 w 500936"/>
              <a:gd name="connsiteY53" fmla="*/ 202590 h 317338"/>
              <a:gd name="connsiteX54" fmla="*/ 147195 w 500936"/>
              <a:gd name="connsiteY54" fmla="*/ 149568 h 317338"/>
              <a:gd name="connsiteX55" fmla="*/ 180432 w 500936"/>
              <a:gd name="connsiteY55" fmla="*/ 202590 h 317338"/>
              <a:gd name="connsiteX56" fmla="*/ 102878 w 500936"/>
              <a:gd name="connsiteY56" fmla="*/ 293598 h 317338"/>
              <a:gd name="connsiteX57" fmla="*/ 23741 w 500936"/>
              <a:gd name="connsiteY57" fmla="*/ 214461 h 317338"/>
              <a:gd name="connsiteX58" fmla="*/ 102878 w 500936"/>
              <a:gd name="connsiteY58" fmla="*/ 135324 h 317338"/>
              <a:gd name="connsiteX59" fmla="*/ 126619 w 500936"/>
              <a:gd name="connsiteY59" fmla="*/ 139281 h 317338"/>
              <a:gd name="connsiteX60" fmla="*/ 92590 w 500936"/>
              <a:gd name="connsiteY60" fmla="*/ 209713 h 317338"/>
              <a:gd name="connsiteX61" fmla="*/ 93382 w 500936"/>
              <a:gd name="connsiteY61" fmla="*/ 221583 h 317338"/>
              <a:gd name="connsiteX62" fmla="*/ 103669 w 500936"/>
              <a:gd name="connsiteY62" fmla="*/ 227123 h 317338"/>
              <a:gd name="connsiteX63" fmla="*/ 182015 w 500936"/>
              <a:gd name="connsiteY63" fmla="*/ 227123 h 317338"/>
              <a:gd name="connsiteX64" fmla="*/ 102878 w 500936"/>
              <a:gd name="connsiteY64" fmla="*/ 293598 h 317338"/>
              <a:gd name="connsiteX65" fmla="*/ 250864 w 500936"/>
              <a:gd name="connsiteY65" fmla="*/ 187555 h 317338"/>
              <a:gd name="connsiteX66" fmla="*/ 195468 w 500936"/>
              <a:gd name="connsiteY66" fmla="*/ 74388 h 317338"/>
              <a:gd name="connsiteX67" fmla="*/ 305469 w 500936"/>
              <a:gd name="connsiteY67" fmla="*/ 74388 h 317338"/>
              <a:gd name="connsiteX68" fmla="*/ 250864 w 500936"/>
              <a:gd name="connsiteY68" fmla="*/ 187555 h 317338"/>
              <a:gd name="connsiteX69" fmla="*/ 399641 w 500936"/>
              <a:gd name="connsiteY69" fmla="*/ 291224 h 317338"/>
              <a:gd name="connsiteX70" fmla="*/ 323670 w 500936"/>
              <a:gd name="connsiteY70" fmla="*/ 215252 h 317338"/>
              <a:gd name="connsiteX71" fmla="*/ 356116 w 500936"/>
              <a:gd name="connsiteY71" fmla="*/ 152734 h 317338"/>
              <a:gd name="connsiteX72" fmla="*/ 389354 w 500936"/>
              <a:gd name="connsiteY72" fmla="*/ 220000 h 317338"/>
              <a:gd name="connsiteX73" fmla="*/ 399641 w 500936"/>
              <a:gd name="connsiteY73" fmla="*/ 226331 h 317338"/>
              <a:gd name="connsiteX74" fmla="*/ 405181 w 500936"/>
              <a:gd name="connsiteY74" fmla="*/ 224749 h 317338"/>
              <a:gd name="connsiteX75" fmla="*/ 410721 w 500936"/>
              <a:gd name="connsiteY75" fmla="*/ 208921 h 317338"/>
              <a:gd name="connsiteX76" fmla="*/ 377483 w 500936"/>
              <a:gd name="connsiteY76" fmla="*/ 141655 h 317338"/>
              <a:gd name="connsiteX77" fmla="*/ 400433 w 500936"/>
              <a:gd name="connsiteY77" fmla="*/ 138490 h 317338"/>
              <a:gd name="connsiteX78" fmla="*/ 476404 w 500936"/>
              <a:gd name="connsiteY78" fmla="*/ 214461 h 317338"/>
              <a:gd name="connsiteX79" fmla="*/ 399641 w 500936"/>
              <a:gd name="connsiteY79" fmla="*/ 291224 h 31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00936" h="317338">
                <a:moveTo>
                  <a:pt x="399641" y="114749"/>
                </a:moveTo>
                <a:cubicBezTo>
                  <a:pt x="387771" y="114749"/>
                  <a:pt x="376692" y="117123"/>
                  <a:pt x="366404" y="120288"/>
                </a:cubicBezTo>
                <a:lnTo>
                  <a:pt x="318922" y="23741"/>
                </a:lnTo>
                <a:lnTo>
                  <a:pt x="365613" y="23741"/>
                </a:lnTo>
                <a:cubicBezTo>
                  <a:pt x="373526" y="23741"/>
                  <a:pt x="379857" y="30072"/>
                  <a:pt x="379857" y="37986"/>
                </a:cubicBezTo>
                <a:cubicBezTo>
                  <a:pt x="379857" y="45899"/>
                  <a:pt x="373526" y="52230"/>
                  <a:pt x="365613" y="52230"/>
                </a:cubicBezTo>
                <a:cubicBezTo>
                  <a:pt x="359282" y="52230"/>
                  <a:pt x="353742" y="57770"/>
                  <a:pt x="353742" y="64101"/>
                </a:cubicBezTo>
                <a:cubicBezTo>
                  <a:pt x="353742" y="70432"/>
                  <a:pt x="359282" y="75971"/>
                  <a:pt x="365613" y="75971"/>
                </a:cubicBezTo>
                <a:cubicBezTo>
                  <a:pt x="386188" y="75971"/>
                  <a:pt x="403598" y="59353"/>
                  <a:pt x="403598" y="37986"/>
                </a:cubicBezTo>
                <a:cubicBezTo>
                  <a:pt x="403598" y="17410"/>
                  <a:pt x="386979" y="0"/>
                  <a:pt x="365613" y="0"/>
                </a:cubicBezTo>
                <a:lnTo>
                  <a:pt x="299929" y="0"/>
                </a:lnTo>
                <a:cubicBezTo>
                  <a:pt x="295972" y="0"/>
                  <a:pt x="292015" y="2374"/>
                  <a:pt x="289641" y="5540"/>
                </a:cubicBezTo>
                <a:cubicBezTo>
                  <a:pt x="287267" y="8705"/>
                  <a:pt x="287267" y="13453"/>
                  <a:pt x="288850" y="17410"/>
                </a:cubicBezTo>
                <a:lnTo>
                  <a:pt x="305469" y="51439"/>
                </a:lnTo>
                <a:lnTo>
                  <a:pt x="184389" y="51439"/>
                </a:lnTo>
                <a:lnTo>
                  <a:pt x="170936" y="24532"/>
                </a:lnTo>
                <a:lnTo>
                  <a:pt x="193885" y="24532"/>
                </a:lnTo>
                <a:cubicBezTo>
                  <a:pt x="200217" y="24532"/>
                  <a:pt x="205756" y="18993"/>
                  <a:pt x="205756" y="12662"/>
                </a:cubicBezTo>
                <a:cubicBezTo>
                  <a:pt x="205756" y="6331"/>
                  <a:pt x="200217" y="791"/>
                  <a:pt x="193885" y="791"/>
                </a:cubicBezTo>
                <a:lnTo>
                  <a:pt x="117123" y="791"/>
                </a:lnTo>
                <a:cubicBezTo>
                  <a:pt x="110792" y="791"/>
                  <a:pt x="105252" y="6331"/>
                  <a:pt x="105252" y="12662"/>
                </a:cubicBezTo>
                <a:cubicBezTo>
                  <a:pt x="105252" y="18993"/>
                  <a:pt x="110792" y="24532"/>
                  <a:pt x="117123" y="24532"/>
                </a:cubicBezTo>
                <a:lnTo>
                  <a:pt x="144821" y="24532"/>
                </a:lnTo>
                <a:lnTo>
                  <a:pt x="163814" y="63310"/>
                </a:lnTo>
                <a:lnTo>
                  <a:pt x="136907" y="117914"/>
                </a:lnTo>
                <a:cubicBezTo>
                  <a:pt x="125828" y="113957"/>
                  <a:pt x="114749" y="111583"/>
                  <a:pt x="102878" y="111583"/>
                </a:cubicBezTo>
                <a:cubicBezTo>
                  <a:pt x="45900" y="111583"/>
                  <a:pt x="0" y="157482"/>
                  <a:pt x="0" y="214461"/>
                </a:cubicBezTo>
                <a:cubicBezTo>
                  <a:pt x="0" y="271439"/>
                  <a:pt x="45900" y="317339"/>
                  <a:pt x="102878" y="317339"/>
                </a:cubicBezTo>
                <a:cubicBezTo>
                  <a:pt x="155900" y="317339"/>
                  <a:pt x="198634" y="277770"/>
                  <a:pt x="204965" y="226331"/>
                </a:cubicBezTo>
                <a:lnTo>
                  <a:pt x="251656" y="226331"/>
                </a:lnTo>
                <a:cubicBezTo>
                  <a:pt x="251656" y="226331"/>
                  <a:pt x="251656" y="226331"/>
                  <a:pt x="251656" y="226331"/>
                </a:cubicBezTo>
                <a:cubicBezTo>
                  <a:pt x="251656" y="226331"/>
                  <a:pt x="251656" y="226331"/>
                  <a:pt x="251656" y="226331"/>
                </a:cubicBezTo>
                <a:cubicBezTo>
                  <a:pt x="252447" y="226331"/>
                  <a:pt x="254030" y="226331"/>
                  <a:pt x="254821" y="225540"/>
                </a:cubicBezTo>
                <a:cubicBezTo>
                  <a:pt x="254821" y="225540"/>
                  <a:pt x="255612" y="225540"/>
                  <a:pt x="255612" y="225540"/>
                </a:cubicBezTo>
                <a:cubicBezTo>
                  <a:pt x="256404" y="225540"/>
                  <a:pt x="256404" y="225540"/>
                  <a:pt x="257195" y="224749"/>
                </a:cubicBezTo>
                <a:cubicBezTo>
                  <a:pt x="257195" y="224749"/>
                  <a:pt x="257986" y="224749"/>
                  <a:pt x="257986" y="223957"/>
                </a:cubicBezTo>
                <a:cubicBezTo>
                  <a:pt x="257986" y="223957"/>
                  <a:pt x="258778" y="223957"/>
                  <a:pt x="258778" y="223166"/>
                </a:cubicBezTo>
                <a:cubicBezTo>
                  <a:pt x="259569" y="222375"/>
                  <a:pt x="260360" y="222375"/>
                  <a:pt x="261152" y="221583"/>
                </a:cubicBezTo>
                <a:cubicBezTo>
                  <a:pt x="261152" y="221583"/>
                  <a:pt x="261152" y="221583"/>
                  <a:pt x="261152" y="221583"/>
                </a:cubicBezTo>
                <a:cubicBezTo>
                  <a:pt x="261943" y="220792"/>
                  <a:pt x="262735" y="220000"/>
                  <a:pt x="262735" y="219209"/>
                </a:cubicBezTo>
                <a:cubicBezTo>
                  <a:pt x="262735" y="219209"/>
                  <a:pt x="262735" y="219209"/>
                  <a:pt x="262735" y="219209"/>
                </a:cubicBezTo>
                <a:lnTo>
                  <a:pt x="326044" y="89425"/>
                </a:lnTo>
                <a:lnTo>
                  <a:pt x="346620" y="130576"/>
                </a:lnTo>
                <a:cubicBezTo>
                  <a:pt x="318922" y="148777"/>
                  <a:pt x="301512" y="178849"/>
                  <a:pt x="301512" y="214461"/>
                </a:cubicBezTo>
                <a:cubicBezTo>
                  <a:pt x="301512" y="269857"/>
                  <a:pt x="346620" y="314174"/>
                  <a:pt x="401224" y="314174"/>
                </a:cubicBezTo>
                <a:cubicBezTo>
                  <a:pt x="455829" y="314174"/>
                  <a:pt x="500937" y="269065"/>
                  <a:pt x="500937" y="214461"/>
                </a:cubicBezTo>
                <a:cubicBezTo>
                  <a:pt x="500937" y="159857"/>
                  <a:pt x="454246" y="114749"/>
                  <a:pt x="399641" y="114749"/>
                </a:cubicBezTo>
                <a:close/>
                <a:moveTo>
                  <a:pt x="176475" y="90216"/>
                </a:moveTo>
                <a:lnTo>
                  <a:pt x="231871" y="203382"/>
                </a:lnTo>
                <a:lnTo>
                  <a:pt x="204173" y="203382"/>
                </a:lnTo>
                <a:cubicBezTo>
                  <a:pt x="200217" y="172518"/>
                  <a:pt x="182806" y="144820"/>
                  <a:pt x="157482" y="128993"/>
                </a:cubicBezTo>
                <a:lnTo>
                  <a:pt x="176475" y="90216"/>
                </a:lnTo>
                <a:close/>
                <a:moveTo>
                  <a:pt x="180432" y="202590"/>
                </a:moveTo>
                <a:lnTo>
                  <a:pt x="121080" y="202590"/>
                </a:lnTo>
                <a:lnTo>
                  <a:pt x="147195" y="149568"/>
                </a:lnTo>
                <a:cubicBezTo>
                  <a:pt x="164605" y="162231"/>
                  <a:pt x="177267" y="181223"/>
                  <a:pt x="180432" y="202590"/>
                </a:cubicBezTo>
                <a:close/>
                <a:moveTo>
                  <a:pt x="102878" y="293598"/>
                </a:moveTo>
                <a:cubicBezTo>
                  <a:pt x="59353" y="293598"/>
                  <a:pt x="23741" y="257986"/>
                  <a:pt x="23741" y="214461"/>
                </a:cubicBezTo>
                <a:cubicBezTo>
                  <a:pt x="23741" y="170936"/>
                  <a:pt x="59353" y="135324"/>
                  <a:pt x="102878" y="135324"/>
                </a:cubicBezTo>
                <a:cubicBezTo>
                  <a:pt x="110792" y="135324"/>
                  <a:pt x="118705" y="136907"/>
                  <a:pt x="126619" y="139281"/>
                </a:cubicBezTo>
                <a:lnTo>
                  <a:pt x="92590" y="209713"/>
                </a:lnTo>
                <a:cubicBezTo>
                  <a:pt x="91007" y="213670"/>
                  <a:pt x="91007" y="217626"/>
                  <a:pt x="93382" y="221583"/>
                </a:cubicBezTo>
                <a:cubicBezTo>
                  <a:pt x="95756" y="224749"/>
                  <a:pt x="99713" y="227123"/>
                  <a:pt x="103669" y="227123"/>
                </a:cubicBezTo>
                <a:lnTo>
                  <a:pt x="182015" y="227123"/>
                </a:lnTo>
                <a:cubicBezTo>
                  <a:pt x="174893" y="264317"/>
                  <a:pt x="141655" y="293598"/>
                  <a:pt x="102878" y="293598"/>
                </a:cubicBezTo>
                <a:close/>
                <a:moveTo>
                  <a:pt x="250864" y="187555"/>
                </a:moveTo>
                <a:lnTo>
                  <a:pt x="195468" y="74388"/>
                </a:lnTo>
                <a:lnTo>
                  <a:pt x="305469" y="74388"/>
                </a:lnTo>
                <a:lnTo>
                  <a:pt x="250864" y="187555"/>
                </a:lnTo>
                <a:close/>
                <a:moveTo>
                  <a:pt x="399641" y="291224"/>
                </a:moveTo>
                <a:cubicBezTo>
                  <a:pt x="357699" y="291224"/>
                  <a:pt x="323670" y="257195"/>
                  <a:pt x="323670" y="215252"/>
                </a:cubicBezTo>
                <a:cubicBezTo>
                  <a:pt x="323670" y="189929"/>
                  <a:pt x="336332" y="166979"/>
                  <a:pt x="356116" y="152734"/>
                </a:cubicBezTo>
                <a:lnTo>
                  <a:pt x="389354" y="220000"/>
                </a:lnTo>
                <a:cubicBezTo>
                  <a:pt x="391728" y="223957"/>
                  <a:pt x="395685" y="226331"/>
                  <a:pt x="399641" y="226331"/>
                </a:cubicBezTo>
                <a:cubicBezTo>
                  <a:pt x="401224" y="226331"/>
                  <a:pt x="402807" y="226331"/>
                  <a:pt x="405181" y="224749"/>
                </a:cubicBezTo>
                <a:cubicBezTo>
                  <a:pt x="410721" y="221583"/>
                  <a:pt x="413095" y="214461"/>
                  <a:pt x="410721" y="208921"/>
                </a:cubicBezTo>
                <a:lnTo>
                  <a:pt x="377483" y="141655"/>
                </a:lnTo>
                <a:cubicBezTo>
                  <a:pt x="384605" y="139281"/>
                  <a:pt x="392519" y="138490"/>
                  <a:pt x="400433" y="138490"/>
                </a:cubicBezTo>
                <a:cubicBezTo>
                  <a:pt x="442375" y="138490"/>
                  <a:pt x="476404" y="172518"/>
                  <a:pt x="476404" y="214461"/>
                </a:cubicBezTo>
                <a:cubicBezTo>
                  <a:pt x="476404" y="256403"/>
                  <a:pt x="441584" y="291224"/>
                  <a:pt x="399641" y="291224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0FA10844-F7C1-4A85-A971-0F33708765D1}"/>
              </a:ext>
            </a:extLst>
          </p:cNvPr>
          <p:cNvSpPr/>
          <p:nvPr/>
        </p:nvSpPr>
        <p:spPr>
          <a:xfrm>
            <a:off x="5328371" y="5621882"/>
            <a:ext cx="383814" cy="383022"/>
          </a:xfrm>
          <a:custGeom>
            <a:avLst/>
            <a:gdLst>
              <a:gd name="connsiteX0" fmla="*/ 383023 w 383814"/>
              <a:gd name="connsiteY0" fmla="*/ 79929 h 383022"/>
              <a:gd name="connsiteX1" fmla="*/ 383023 w 383814"/>
              <a:gd name="connsiteY1" fmla="*/ 11871 h 383022"/>
              <a:gd name="connsiteX2" fmla="*/ 371152 w 383814"/>
              <a:gd name="connsiteY2" fmla="*/ 0 h 383022"/>
              <a:gd name="connsiteX3" fmla="*/ 288850 w 383814"/>
              <a:gd name="connsiteY3" fmla="*/ 0 h 383022"/>
              <a:gd name="connsiteX4" fmla="*/ 179641 w 383814"/>
              <a:gd name="connsiteY4" fmla="*/ 109209 h 383022"/>
              <a:gd name="connsiteX5" fmla="*/ 179641 w 383814"/>
              <a:gd name="connsiteY5" fmla="*/ 179641 h 383022"/>
              <a:gd name="connsiteX6" fmla="*/ 109209 w 383814"/>
              <a:gd name="connsiteY6" fmla="*/ 179641 h 383022"/>
              <a:gd name="connsiteX7" fmla="*/ 0 w 383814"/>
              <a:gd name="connsiteY7" fmla="*/ 288850 h 383022"/>
              <a:gd name="connsiteX8" fmla="*/ 0 w 383814"/>
              <a:gd name="connsiteY8" fmla="*/ 371152 h 383022"/>
              <a:gd name="connsiteX9" fmla="*/ 11871 w 383814"/>
              <a:gd name="connsiteY9" fmla="*/ 383023 h 383022"/>
              <a:gd name="connsiteX10" fmla="*/ 94964 w 383814"/>
              <a:gd name="connsiteY10" fmla="*/ 383023 h 383022"/>
              <a:gd name="connsiteX11" fmla="*/ 204173 w 383814"/>
              <a:gd name="connsiteY11" fmla="*/ 273814 h 383022"/>
              <a:gd name="connsiteX12" fmla="*/ 204173 w 383814"/>
              <a:gd name="connsiteY12" fmla="*/ 262735 h 383022"/>
              <a:gd name="connsiteX13" fmla="*/ 204173 w 383814"/>
              <a:gd name="connsiteY13" fmla="*/ 259569 h 383022"/>
              <a:gd name="connsiteX14" fmla="*/ 204173 w 383814"/>
              <a:gd name="connsiteY14" fmla="*/ 203382 h 383022"/>
              <a:gd name="connsiteX15" fmla="*/ 274605 w 383814"/>
              <a:gd name="connsiteY15" fmla="*/ 203382 h 383022"/>
              <a:gd name="connsiteX16" fmla="*/ 383814 w 383814"/>
              <a:gd name="connsiteY16" fmla="*/ 94173 h 383022"/>
              <a:gd name="connsiteX17" fmla="*/ 383814 w 383814"/>
              <a:gd name="connsiteY17" fmla="*/ 83094 h 383022"/>
              <a:gd name="connsiteX18" fmla="*/ 383023 w 383814"/>
              <a:gd name="connsiteY18" fmla="*/ 79929 h 383022"/>
              <a:gd name="connsiteX19" fmla="*/ 359282 w 383814"/>
              <a:gd name="connsiteY19" fmla="*/ 52231 h 383022"/>
              <a:gd name="connsiteX20" fmla="*/ 330792 w 383814"/>
              <a:gd name="connsiteY20" fmla="*/ 23741 h 383022"/>
              <a:gd name="connsiteX21" fmla="*/ 359282 w 383814"/>
              <a:gd name="connsiteY21" fmla="*/ 23741 h 383022"/>
              <a:gd name="connsiteX22" fmla="*/ 359282 w 383814"/>
              <a:gd name="connsiteY22" fmla="*/ 52231 h 383022"/>
              <a:gd name="connsiteX23" fmla="*/ 296763 w 383814"/>
              <a:gd name="connsiteY23" fmla="*/ 23741 h 383022"/>
              <a:gd name="connsiteX24" fmla="*/ 358490 w 383814"/>
              <a:gd name="connsiteY24" fmla="*/ 85468 h 383022"/>
              <a:gd name="connsiteX25" fmla="*/ 358490 w 383814"/>
              <a:gd name="connsiteY25" fmla="*/ 93382 h 383022"/>
              <a:gd name="connsiteX26" fmla="*/ 351368 w 383814"/>
              <a:gd name="connsiteY26" fmla="*/ 128202 h 383022"/>
              <a:gd name="connsiteX27" fmla="*/ 254029 w 383814"/>
              <a:gd name="connsiteY27" fmla="*/ 30864 h 383022"/>
              <a:gd name="connsiteX28" fmla="*/ 288850 w 383814"/>
              <a:gd name="connsiteY28" fmla="*/ 23741 h 383022"/>
              <a:gd name="connsiteX29" fmla="*/ 296763 w 383814"/>
              <a:gd name="connsiteY29" fmla="*/ 23741 h 383022"/>
              <a:gd name="connsiteX30" fmla="*/ 179641 w 383814"/>
              <a:gd name="connsiteY30" fmla="*/ 231872 h 383022"/>
              <a:gd name="connsiteX31" fmla="*/ 151151 w 383814"/>
              <a:gd name="connsiteY31" fmla="*/ 203382 h 383022"/>
              <a:gd name="connsiteX32" fmla="*/ 179641 w 383814"/>
              <a:gd name="connsiteY32" fmla="*/ 203382 h 383022"/>
              <a:gd name="connsiteX33" fmla="*/ 179641 w 383814"/>
              <a:gd name="connsiteY33" fmla="*/ 231872 h 383022"/>
              <a:gd name="connsiteX34" fmla="*/ 117914 w 383814"/>
              <a:gd name="connsiteY34" fmla="*/ 203382 h 383022"/>
              <a:gd name="connsiteX35" fmla="*/ 179641 w 383814"/>
              <a:gd name="connsiteY35" fmla="*/ 265109 h 383022"/>
              <a:gd name="connsiteX36" fmla="*/ 179641 w 383814"/>
              <a:gd name="connsiteY36" fmla="*/ 273022 h 383022"/>
              <a:gd name="connsiteX37" fmla="*/ 172518 w 383814"/>
              <a:gd name="connsiteY37" fmla="*/ 307843 h 383022"/>
              <a:gd name="connsiteX38" fmla="*/ 75180 w 383814"/>
              <a:gd name="connsiteY38" fmla="*/ 210504 h 383022"/>
              <a:gd name="connsiteX39" fmla="*/ 110001 w 383814"/>
              <a:gd name="connsiteY39" fmla="*/ 203382 h 383022"/>
              <a:gd name="connsiteX40" fmla="*/ 117914 w 383814"/>
              <a:gd name="connsiteY40" fmla="*/ 203382 h 383022"/>
              <a:gd name="connsiteX41" fmla="*/ 24532 w 383814"/>
              <a:gd name="connsiteY41" fmla="*/ 288850 h 383022"/>
              <a:gd name="connsiteX42" fmla="*/ 94173 w 383814"/>
              <a:gd name="connsiteY42" fmla="*/ 358491 h 383022"/>
              <a:gd name="connsiteX43" fmla="*/ 24532 w 383814"/>
              <a:gd name="connsiteY43" fmla="*/ 358491 h 383022"/>
              <a:gd name="connsiteX44" fmla="*/ 24532 w 383814"/>
              <a:gd name="connsiteY44" fmla="*/ 288850 h 383022"/>
              <a:gd name="connsiteX45" fmla="*/ 122662 w 383814"/>
              <a:gd name="connsiteY45" fmla="*/ 353742 h 383022"/>
              <a:gd name="connsiteX46" fmla="*/ 29281 w 383814"/>
              <a:gd name="connsiteY46" fmla="*/ 260361 h 383022"/>
              <a:gd name="connsiteX47" fmla="*/ 54605 w 383814"/>
              <a:gd name="connsiteY47" fmla="*/ 223166 h 383022"/>
              <a:gd name="connsiteX48" fmla="*/ 159857 w 383814"/>
              <a:gd name="connsiteY48" fmla="*/ 328418 h 383022"/>
              <a:gd name="connsiteX49" fmla="*/ 122662 w 383814"/>
              <a:gd name="connsiteY49" fmla="*/ 353742 h 383022"/>
              <a:gd name="connsiteX50" fmla="*/ 203382 w 383814"/>
              <a:gd name="connsiteY50" fmla="*/ 110000 h 383022"/>
              <a:gd name="connsiteX51" fmla="*/ 273022 w 383814"/>
              <a:gd name="connsiteY51" fmla="*/ 179641 h 383022"/>
              <a:gd name="connsiteX52" fmla="*/ 203382 w 383814"/>
              <a:gd name="connsiteY52" fmla="*/ 179641 h 383022"/>
              <a:gd name="connsiteX53" fmla="*/ 203382 w 383814"/>
              <a:gd name="connsiteY53" fmla="*/ 110000 h 383022"/>
              <a:gd name="connsiteX54" fmla="*/ 301511 w 383814"/>
              <a:gd name="connsiteY54" fmla="*/ 174893 h 383022"/>
              <a:gd name="connsiteX55" fmla="*/ 208130 w 383814"/>
              <a:gd name="connsiteY55" fmla="*/ 81511 h 383022"/>
              <a:gd name="connsiteX56" fmla="*/ 233454 w 383814"/>
              <a:gd name="connsiteY56" fmla="*/ 45108 h 383022"/>
              <a:gd name="connsiteX57" fmla="*/ 338706 w 383814"/>
              <a:gd name="connsiteY57" fmla="*/ 150360 h 383022"/>
              <a:gd name="connsiteX58" fmla="*/ 301511 w 383814"/>
              <a:gd name="connsiteY58" fmla="*/ 174893 h 383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83814" h="383022">
                <a:moveTo>
                  <a:pt x="383023" y="79929"/>
                </a:moveTo>
                <a:lnTo>
                  <a:pt x="383023" y="11871"/>
                </a:lnTo>
                <a:cubicBezTo>
                  <a:pt x="383023" y="5540"/>
                  <a:pt x="377483" y="0"/>
                  <a:pt x="371152" y="0"/>
                </a:cubicBezTo>
                <a:lnTo>
                  <a:pt x="288850" y="0"/>
                </a:lnTo>
                <a:cubicBezTo>
                  <a:pt x="228706" y="0"/>
                  <a:pt x="179641" y="49065"/>
                  <a:pt x="179641" y="109209"/>
                </a:cubicBezTo>
                <a:lnTo>
                  <a:pt x="179641" y="179641"/>
                </a:lnTo>
                <a:lnTo>
                  <a:pt x="109209" y="179641"/>
                </a:lnTo>
                <a:cubicBezTo>
                  <a:pt x="49065" y="179641"/>
                  <a:pt x="0" y="228706"/>
                  <a:pt x="0" y="288850"/>
                </a:cubicBezTo>
                <a:lnTo>
                  <a:pt x="0" y="371152"/>
                </a:lnTo>
                <a:cubicBezTo>
                  <a:pt x="0" y="377483"/>
                  <a:pt x="5540" y="383023"/>
                  <a:pt x="11871" y="383023"/>
                </a:cubicBezTo>
                <a:lnTo>
                  <a:pt x="94964" y="383023"/>
                </a:lnTo>
                <a:cubicBezTo>
                  <a:pt x="155108" y="383023"/>
                  <a:pt x="204173" y="333958"/>
                  <a:pt x="204173" y="273814"/>
                </a:cubicBezTo>
                <a:lnTo>
                  <a:pt x="204173" y="262735"/>
                </a:lnTo>
                <a:cubicBezTo>
                  <a:pt x="204173" y="261943"/>
                  <a:pt x="204173" y="260361"/>
                  <a:pt x="204173" y="259569"/>
                </a:cubicBezTo>
                <a:lnTo>
                  <a:pt x="204173" y="203382"/>
                </a:lnTo>
                <a:lnTo>
                  <a:pt x="274605" y="203382"/>
                </a:lnTo>
                <a:cubicBezTo>
                  <a:pt x="334749" y="203382"/>
                  <a:pt x="383814" y="154317"/>
                  <a:pt x="383814" y="94173"/>
                </a:cubicBezTo>
                <a:lnTo>
                  <a:pt x="383814" y="83094"/>
                </a:lnTo>
                <a:cubicBezTo>
                  <a:pt x="383023" y="81511"/>
                  <a:pt x="383023" y="80720"/>
                  <a:pt x="383023" y="79929"/>
                </a:cubicBezTo>
                <a:close/>
                <a:moveTo>
                  <a:pt x="359282" y="52231"/>
                </a:moveTo>
                <a:lnTo>
                  <a:pt x="330792" y="23741"/>
                </a:lnTo>
                <a:lnTo>
                  <a:pt x="359282" y="23741"/>
                </a:lnTo>
                <a:lnTo>
                  <a:pt x="359282" y="52231"/>
                </a:lnTo>
                <a:close/>
                <a:moveTo>
                  <a:pt x="296763" y="23741"/>
                </a:moveTo>
                <a:lnTo>
                  <a:pt x="358490" y="85468"/>
                </a:lnTo>
                <a:lnTo>
                  <a:pt x="358490" y="93382"/>
                </a:lnTo>
                <a:cubicBezTo>
                  <a:pt x="358490" y="106044"/>
                  <a:pt x="356116" y="117123"/>
                  <a:pt x="351368" y="128202"/>
                </a:cubicBezTo>
                <a:lnTo>
                  <a:pt x="254029" y="30864"/>
                </a:lnTo>
                <a:cubicBezTo>
                  <a:pt x="264317" y="26116"/>
                  <a:pt x="276188" y="23741"/>
                  <a:pt x="288850" y="23741"/>
                </a:cubicBezTo>
                <a:lnTo>
                  <a:pt x="296763" y="23741"/>
                </a:lnTo>
                <a:close/>
                <a:moveTo>
                  <a:pt x="179641" y="231872"/>
                </a:moveTo>
                <a:lnTo>
                  <a:pt x="151151" y="203382"/>
                </a:lnTo>
                <a:lnTo>
                  <a:pt x="179641" y="203382"/>
                </a:lnTo>
                <a:lnTo>
                  <a:pt x="179641" y="231872"/>
                </a:lnTo>
                <a:close/>
                <a:moveTo>
                  <a:pt x="117914" y="203382"/>
                </a:moveTo>
                <a:lnTo>
                  <a:pt x="179641" y="265109"/>
                </a:lnTo>
                <a:lnTo>
                  <a:pt x="179641" y="273022"/>
                </a:lnTo>
                <a:cubicBezTo>
                  <a:pt x="179641" y="285685"/>
                  <a:pt x="177267" y="296763"/>
                  <a:pt x="172518" y="307843"/>
                </a:cubicBezTo>
                <a:lnTo>
                  <a:pt x="75180" y="210504"/>
                </a:lnTo>
                <a:cubicBezTo>
                  <a:pt x="85468" y="205756"/>
                  <a:pt x="97338" y="203382"/>
                  <a:pt x="110001" y="203382"/>
                </a:cubicBezTo>
                <a:lnTo>
                  <a:pt x="117914" y="203382"/>
                </a:lnTo>
                <a:close/>
                <a:moveTo>
                  <a:pt x="24532" y="288850"/>
                </a:moveTo>
                <a:lnTo>
                  <a:pt x="94173" y="358491"/>
                </a:lnTo>
                <a:lnTo>
                  <a:pt x="24532" y="358491"/>
                </a:lnTo>
                <a:lnTo>
                  <a:pt x="24532" y="288850"/>
                </a:lnTo>
                <a:close/>
                <a:moveTo>
                  <a:pt x="122662" y="353742"/>
                </a:moveTo>
                <a:lnTo>
                  <a:pt x="29281" y="260361"/>
                </a:lnTo>
                <a:cubicBezTo>
                  <a:pt x="34029" y="246116"/>
                  <a:pt x="42734" y="233454"/>
                  <a:pt x="54605" y="223166"/>
                </a:cubicBezTo>
                <a:lnTo>
                  <a:pt x="159857" y="328418"/>
                </a:lnTo>
                <a:cubicBezTo>
                  <a:pt x="149569" y="340289"/>
                  <a:pt x="136907" y="348994"/>
                  <a:pt x="122662" y="353742"/>
                </a:cubicBezTo>
                <a:close/>
                <a:moveTo>
                  <a:pt x="203382" y="110000"/>
                </a:moveTo>
                <a:lnTo>
                  <a:pt x="273022" y="179641"/>
                </a:lnTo>
                <a:lnTo>
                  <a:pt x="203382" y="179641"/>
                </a:lnTo>
                <a:lnTo>
                  <a:pt x="203382" y="110000"/>
                </a:lnTo>
                <a:close/>
                <a:moveTo>
                  <a:pt x="301511" y="174893"/>
                </a:moveTo>
                <a:lnTo>
                  <a:pt x="208130" y="81511"/>
                </a:lnTo>
                <a:cubicBezTo>
                  <a:pt x="212878" y="67266"/>
                  <a:pt x="221583" y="54605"/>
                  <a:pt x="233454" y="45108"/>
                </a:cubicBezTo>
                <a:lnTo>
                  <a:pt x="338706" y="150360"/>
                </a:lnTo>
                <a:cubicBezTo>
                  <a:pt x="329209" y="160648"/>
                  <a:pt x="316548" y="169353"/>
                  <a:pt x="301511" y="174893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6438131" y="5598443"/>
            <a:ext cx="480632" cy="429411"/>
            <a:chOff x="6438131" y="5598443"/>
            <a:chExt cx="480632" cy="429411"/>
          </a:xfrm>
          <a:solidFill>
            <a:srgbClr val="000000"/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7E36A510-8A6D-41D2-91FB-ECEA6A1AAC34}"/>
                </a:ext>
              </a:extLst>
            </p:cNvPr>
            <p:cNvSpPr/>
            <p:nvPr/>
          </p:nvSpPr>
          <p:spPr>
            <a:xfrm>
              <a:off x="6438131" y="5598443"/>
              <a:ext cx="480632" cy="429411"/>
            </a:xfrm>
            <a:custGeom>
              <a:avLst/>
              <a:gdLst>
                <a:gd name="connsiteX0" fmla="*/ 107366 w 480632"/>
                <a:gd name="connsiteY0" fmla="*/ 429412 h 429411"/>
                <a:gd name="connsiteX1" fmla="*/ 97870 w 480632"/>
                <a:gd name="connsiteY1" fmla="*/ 428620 h 429411"/>
                <a:gd name="connsiteX2" fmla="*/ 42474 w 480632"/>
                <a:gd name="connsiteY2" fmla="*/ 397757 h 429411"/>
                <a:gd name="connsiteX3" fmla="*/ 17942 w 480632"/>
                <a:gd name="connsiteY3" fmla="*/ 366893 h 429411"/>
                <a:gd name="connsiteX4" fmla="*/ 531 w 480632"/>
                <a:gd name="connsiteY4" fmla="*/ 305958 h 429411"/>
                <a:gd name="connsiteX5" fmla="*/ 31395 w 480632"/>
                <a:gd name="connsiteY5" fmla="*/ 250562 h 429411"/>
                <a:gd name="connsiteX6" fmla="*/ 321828 w 480632"/>
                <a:gd name="connsiteY6" fmla="*/ 17900 h 429411"/>
                <a:gd name="connsiteX7" fmla="*/ 382763 w 480632"/>
                <a:gd name="connsiteY7" fmla="*/ 490 h 429411"/>
                <a:gd name="connsiteX8" fmla="*/ 438159 w 480632"/>
                <a:gd name="connsiteY8" fmla="*/ 31353 h 429411"/>
                <a:gd name="connsiteX9" fmla="*/ 462691 w 480632"/>
                <a:gd name="connsiteY9" fmla="*/ 62216 h 429411"/>
                <a:gd name="connsiteX10" fmla="*/ 480101 w 480632"/>
                <a:gd name="connsiteY10" fmla="*/ 123152 h 429411"/>
                <a:gd name="connsiteX11" fmla="*/ 449238 w 480632"/>
                <a:gd name="connsiteY11" fmla="*/ 178548 h 429411"/>
                <a:gd name="connsiteX12" fmla="*/ 158805 w 480632"/>
                <a:gd name="connsiteY12" fmla="*/ 411210 h 429411"/>
                <a:gd name="connsiteX13" fmla="*/ 107366 w 480632"/>
                <a:gd name="connsiteY13" fmla="*/ 429412 h 429411"/>
                <a:gd name="connsiteX14" fmla="*/ 372475 w 480632"/>
                <a:gd name="connsiteY14" fmla="*/ 23439 h 429411"/>
                <a:gd name="connsiteX15" fmla="*/ 335281 w 480632"/>
                <a:gd name="connsiteY15" fmla="*/ 36101 h 429411"/>
                <a:gd name="connsiteX16" fmla="*/ 45640 w 480632"/>
                <a:gd name="connsiteY16" fmla="*/ 269555 h 429411"/>
                <a:gd name="connsiteX17" fmla="*/ 24273 w 480632"/>
                <a:gd name="connsiteY17" fmla="*/ 309124 h 429411"/>
                <a:gd name="connsiteX18" fmla="*/ 36935 w 480632"/>
                <a:gd name="connsiteY18" fmla="*/ 352649 h 429411"/>
                <a:gd name="connsiteX19" fmla="*/ 61467 w 480632"/>
                <a:gd name="connsiteY19" fmla="*/ 383512 h 429411"/>
                <a:gd name="connsiteX20" fmla="*/ 101035 w 480632"/>
                <a:gd name="connsiteY20" fmla="*/ 404879 h 429411"/>
                <a:gd name="connsiteX21" fmla="*/ 144561 w 480632"/>
                <a:gd name="connsiteY21" fmla="*/ 392217 h 429411"/>
                <a:gd name="connsiteX22" fmla="*/ 434993 w 480632"/>
                <a:gd name="connsiteY22" fmla="*/ 159555 h 429411"/>
                <a:gd name="connsiteX23" fmla="*/ 434993 w 480632"/>
                <a:gd name="connsiteY23" fmla="*/ 159555 h 429411"/>
                <a:gd name="connsiteX24" fmla="*/ 456360 w 480632"/>
                <a:gd name="connsiteY24" fmla="*/ 119986 h 429411"/>
                <a:gd name="connsiteX25" fmla="*/ 443698 w 480632"/>
                <a:gd name="connsiteY25" fmla="*/ 76461 h 429411"/>
                <a:gd name="connsiteX26" fmla="*/ 419166 w 480632"/>
                <a:gd name="connsiteY26" fmla="*/ 45598 h 429411"/>
                <a:gd name="connsiteX27" fmla="*/ 379597 w 480632"/>
                <a:gd name="connsiteY27" fmla="*/ 24231 h 429411"/>
                <a:gd name="connsiteX28" fmla="*/ 372475 w 480632"/>
                <a:gd name="connsiteY28" fmla="*/ 23439 h 42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0632" h="429411">
                  <a:moveTo>
                    <a:pt x="107366" y="429412"/>
                  </a:moveTo>
                  <a:cubicBezTo>
                    <a:pt x="104201" y="429412"/>
                    <a:pt x="101035" y="429412"/>
                    <a:pt x="97870" y="428620"/>
                  </a:cubicBezTo>
                  <a:cubicBezTo>
                    <a:pt x="75712" y="426246"/>
                    <a:pt x="55927" y="415167"/>
                    <a:pt x="42474" y="397757"/>
                  </a:cubicBezTo>
                  <a:lnTo>
                    <a:pt x="17942" y="366893"/>
                  </a:lnTo>
                  <a:cubicBezTo>
                    <a:pt x="3697" y="349483"/>
                    <a:pt x="-1843" y="328116"/>
                    <a:pt x="531" y="305958"/>
                  </a:cubicBezTo>
                  <a:cubicBezTo>
                    <a:pt x="2906" y="283800"/>
                    <a:pt x="13985" y="264015"/>
                    <a:pt x="31395" y="250562"/>
                  </a:cubicBezTo>
                  <a:lnTo>
                    <a:pt x="321828" y="17900"/>
                  </a:lnTo>
                  <a:cubicBezTo>
                    <a:pt x="339237" y="4447"/>
                    <a:pt x="360604" y="-1884"/>
                    <a:pt x="382763" y="490"/>
                  </a:cubicBezTo>
                  <a:cubicBezTo>
                    <a:pt x="404921" y="2864"/>
                    <a:pt x="424706" y="13943"/>
                    <a:pt x="438159" y="31353"/>
                  </a:cubicBezTo>
                  <a:lnTo>
                    <a:pt x="462691" y="62216"/>
                  </a:lnTo>
                  <a:cubicBezTo>
                    <a:pt x="476936" y="79627"/>
                    <a:pt x="482475" y="100994"/>
                    <a:pt x="480101" y="123152"/>
                  </a:cubicBezTo>
                  <a:cubicBezTo>
                    <a:pt x="477727" y="145310"/>
                    <a:pt x="466648" y="165094"/>
                    <a:pt x="449238" y="178548"/>
                  </a:cubicBezTo>
                  <a:lnTo>
                    <a:pt x="158805" y="411210"/>
                  </a:lnTo>
                  <a:cubicBezTo>
                    <a:pt x="144561" y="423080"/>
                    <a:pt x="126359" y="429412"/>
                    <a:pt x="107366" y="429412"/>
                  </a:cubicBezTo>
                  <a:close/>
                  <a:moveTo>
                    <a:pt x="372475" y="23439"/>
                  </a:moveTo>
                  <a:cubicBezTo>
                    <a:pt x="359022" y="23439"/>
                    <a:pt x="346360" y="28188"/>
                    <a:pt x="335281" y="36101"/>
                  </a:cubicBezTo>
                  <a:lnTo>
                    <a:pt x="45640" y="269555"/>
                  </a:lnTo>
                  <a:cubicBezTo>
                    <a:pt x="32978" y="279052"/>
                    <a:pt x="25855" y="293296"/>
                    <a:pt x="24273" y="309124"/>
                  </a:cubicBezTo>
                  <a:cubicBezTo>
                    <a:pt x="22690" y="324951"/>
                    <a:pt x="26647" y="340778"/>
                    <a:pt x="36935" y="352649"/>
                  </a:cubicBezTo>
                  <a:lnTo>
                    <a:pt x="61467" y="383512"/>
                  </a:lnTo>
                  <a:cubicBezTo>
                    <a:pt x="70964" y="396174"/>
                    <a:pt x="85208" y="403296"/>
                    <a:pt x="101035" y="404879"/>
                  </a:cubicBezTo>
                  <a:cubicBezTo>
                    <a:pt x="116863" y="406462"/>
                    <a:pt x="132690" y="402505"/>
                    <a:pt x="144561" y="392217"/>
                  </a:cubicBezTo>
                  <a:lnTo>
                    <a:pt x="434993" y="159555"/>
                  </a:lnTo>
                  <a:lnTo>
                    <a:pt x="434993" y="159555"/>
                  </a:lnTo>
                  <a:cubicBezTo>
                    <a:pt x="447655" y="150058"/>
                    <a:pt x="454778" y="135814"/>
                    <a:pt x="456360" y="119986"/>
                  </a:cubicBezTo>
                  <a:cubicBezTo>
                    <a:pt x="457943" y="104159"/>
                    <a:pt x="453986" y="88331"/>
                    <a:pt x="443698" y="76461"/>
                  </a:cubicBezTo>
                  <a:lnTo>
                    <a:pt x="419166" y="45598"/>
                  </a:lnTo>
                  <a:cubicBezTo>
                    <a:pt x="409669" y="32936"/>
                    <a:pt x="395425" y="25814"/>
                    <a:pt x="379597" y="24231"/>
                  </a:cubicBezTo>
                  <a:cubicBezTo>
                    <a:pt x="377223" y="23439"/>
                    <a:pt x="374849" y="23439"/>
                    <a:pt x="372475" y="23439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4A97BB42-484A-48F8-8B6A-C53CEFEE1DD1}"/>
                </a:ext>
              </a:extLst>
            </p:cNvPr>
            <p:cNvSpPr/>
            <p:nvPr/>
          </p:nvSpPr>
          <p:spPr>
            <a:xfrm>
              <a:off x="6584156" y="5723122"/>
              <a:ext cx="189374" cy="181278"/>
            </a:xfrm>
            <a:custGeom>
              <a:avLst/>
              <a:gdLst>
                <a:gd name="connsiteX0" fmla="*/ 72133 w 189374"/>
                <a:gd name="connsiteY0" fmla="*/ 181279 h 181278"/>
                <a:gd name="connsiteX1" fmla="*/ 38896 w 189374"/>
                <a:gd name="connsiteY1" fmla="*/ 165451 h 181278"/>
                <a:gd name="connsiteX2" fmla="*/ 9615 w 189374"/>
                <a:gd name="connsiteY2" fmla="*/ 129049 h 181278"/>
                <a:gd name="connsiteX3" fmla="*/ 119 w 189374"/>
                <a:gd name="connsiteY3" fmla="*/ 97394 h 181278"/>
                <a:gd name="connsiteX4" fmla="*/ 15946 w 189374"/>
                <a:gd name="connsiteY4" fmla="*/ 68904 h 181278"/>
                <a:gd name="connsiteX5" fmla="*/ 90335 w 189374"/>
                <a:gd name="connsiteY5" fmla="*/ 9552 h 181278"/>
                <a:gd name="connsiteX6" fmla="*/ 150479 w 189374"/>
                <a:gd name="connsiteY6" fmla="*/ 15883 h 181278"/>
                <a:gd name="connsiteX7" fmla="*/ 179760 w 189374"/>
                <a:gd name="connsiteY7" fmla="*/ 52286 h 181278"/>
                <a:gd name="connsiteX8" fmla="*/ 189256 w 189374"/>
                <a:gd name="connsiteY8" fmla="*/ 83941 h 181278"/>
                <a:gd name="connsiteX9" fmla="*/ 173428 w 189374"/>
                <a:gd name="connsiteY9" fmla="*/ 112430 h 181278"/>
                <a:gd name="connsiteX10" fmla="*/ 173428 w 189374"/>
                <a:gd name="connsiteY10" fmla="*/ 112430 h 181278"/>
                <a:gd name="connsiteX11" fmla="*/ 99040 w 189374"/>
                <a:gd name="connsiteY11" fmla="*/ 171782 h 181278"/>
                <a:gd name="connsiteX12" fmla="*/ 72133 w 189374"/>
                <a:gd name="connsiteY12" fmla="*/ 181279 h 181278"/>
                <a:gd name="connsiteX13" fmla="*/ 117241 w 189374"/>
                <a:gd name="connsiteY13" fmla="*/ 23797 h 181278"/>
                <a:gd name="connsiteX14" fmla="*/ 105371 w 189374"/>
                <a:gd name="connsiteY14" fmla="*/ 27754 h 181278"/>
                <a:gd name="connsiteX15" fmla="*/ 30982 w 189374"/>
                <a:gd name="connsiteY15" fmla="*/ 87106 h 181278"/>
                <a:gd name="connsiteX16" fmla="*/ 27817 w 189374"/>
                <a:gd name="connsiteY16" fmla="*/ 114012 h 181278"/>
                <a:gd name="connsiteX17" fmla="*/ 57097 w 189374"/>
                <a:gd name="connsiteY17" fmla="*/ 150416 h 181278"/>
                <a:gd name="connsiteX18" fmla="*/ 84004 w 189374"/>
                <a:gd name="connsiteY18" fmla="*/ 153581 h 181278"/>
                <a:gd name="connsiteX19" fmla="*/ 158393 w 189374"/>
                <a:gd name="connsiteY19" fmla="*/ 94228 h 181278"/>
                <a:gd name="connsiteX20" fmla="*/ 165515 w 189374"/>
                <a:gd name="connsiteY20" fmla="*/ 81567 h 181278"/>
                <a:gd name="connsiteX21" fmla="*/ 161558 w 189374"/>
                <a:gd name="connsiteY21" fmla="*/ 67322 h 181278"/>
                <a:gd name="connsiteX22" fmla="*/ 132278 w 189374"/>
                <a:gd name="connsiteY22" fmla="*/ 30919 h 181278"/>
                <a:gd name="connsiteX23" fmla="*/ 117241 w 189374"/>
                <a:gd name="connsiteY23" fmla="*/ 23797 h 181278"/>
                <a:gd name="connsiteX24" fmla="*/ 165515 w 189374"/>
                <a:gd name="connsiteY24" fmla="*/ 102934 h 181278"/>
                <a:gd name="connsiteX25" fmla="*/ 165515 w 189374"/>
                <a:gd name="connsiteY25" fmla="*/ 102934 h 181278"/>
                <a:gd name="connsiteX26" fmla="*/ 165515 w 189374"/>
                <a:gd name="connsiteY26" fmla="*/ 102934 h 181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9374" h="181278">
                  <a:moveTo>
                    <a:pt x="72133" y="181279"/>
                  </a:moveTo>
                  <a:cubicBezTo>
                    <a:pt x="59471" y="181279"/>
                    <a:pt x="47601" y="175739"/>
                    <a:pt x="38896" y="165451"/>
                  </a:cubicBezTo>
                  <a:lnTo>
                    <a:pt x="9615" y="129049"/>
                  </a:lnTo>
                  <a:cubicBezTo>
                    <a:pt x="2493" y="120343"/>
                    <a:pt x="-673" y="109264"/>
                    <a:pt x="119" y="97394"/>
                  </a:cubicBezTo>
                  <a:cubicBezTo>
                    <a:pt x="1702" y="86315"/>
                    <a:pt x="7241" y="76027"/>
                    <a:pt x="15946" y="68904"/>
                  </a:cubicBezTo>
                  <a:lnTo>
                    <a:pt x="90335" y="9552"/>
                  </a:lnTo>
                  <a:cubicBezTo>
                    <a:pt x="108536" y="-5484"/>
                    <a:pt x="135443" y="-2319"/>
                    <a:pt x="150479" y="15883"/>
                  </a:cubicBezTo>
                  <a:lnTo>
                    <a:pt x="179760" y="52286"/>
                  </a:lnTo>
                  <a:cubicBezTo>
                    <a:pt x="186882" y="60991"/>
                    <a:pt x="190047" y="72070"/>
                    <a:pt x="189256" y="83941"/>
                  </a:cubicBezTo>
                  <a:cubicBezTo>
                    <a:pt x="187673" y="95020"/>
                    <a:pt x="182134" y="105308"/>
                    <a:pt x="173428" y="112430"/>
                  </a:cubicBezTo>
                  <a:lnTo>
                    <a:pt x="173428" y="112430"/>
                  </a:lnTo>
                  <a:lnTo>
                    <a:pt x="99040" y="171782"/>
                  </a:lnTo>
                  <a:cubicBezTo>
                    <a:pt x="91126" y="178114"/>
                    <a:pt x="81630" y="181279"/>
                    <a:pt x="72133" y="181279"/>
                  </a:cubicBezTo>
                  <a:close/>
                  <a:moveTo>
                    <a:pt x="117241" y="23797"/>
                  </a:moveTo>
                  <a:cubicBezTo>
                    <a:pt x="113284" y="23797"/>
                    <a:pt x="108536" y="25379"/>
                    <a:pt x="105371" y="27754"/>
                  </a:cubicBezTo>
                  <a:lnTo>
                    <a:pt x="30982" y="87106"/>
                  </a:lnTo>
                  <a:cubicBezTo>
                    <a:pt x="23068" y="93437"/>
                    <a:pt x="21486" y="105308"/>
                    <a:pt x="27817" y="114012"/>
                  </a:cubicBezTo>
                  <a:lnTo>
                    <a:pt x="57097" y="150416"/>
                  </a:lnTo>
                  <a:cubicBezTo>
                    <a:pt x="63428" y="158329"/>
                    <a:pt x="75299" y="159912"/>
                    <a:pt x="84004" y="153581"/>
                  </a:cubicBezTo>
                  <a:lnTo>
                    <a:pt x="158393" y="94228"/>
                  </a:lnTo>
                  <a:cubicBezTo>
                    <a:pt x="162349" y="91063"/>
                    <a:pt x="164723" y="86315"/>
                    <a:pt x="165515" y="81567"/>
                  </a:cubicBezTo>
                  <a:cubicBezTo>
                    <a:pt x="166306" y="76818"/>
                    <a:pt x="164723" y="71279"/>
                    <a:pt x="161558" y="67322"/>
                  </a:cubicBezTo>
                  <a:lnTo>
                    <a:pt x="132278" y="30919"/>
                  </a:lnTo>
                  <a:cubicBezTo>
                    <a:pt x="128321" y="26171"/>
                    <a:pt x="122781" y="23797"/>
                    <a:pt x="117241" y="23797"/>
                  </a:cubicBezTo>
                  <a:close/>
                  <a:moveTo>
                    <a:pt x="165515" y="102934"/>
                  </a:moveTo>
                  <a:lnTo>
                    <a:pt x="165515" y="102934"/>
                  </a:lnTo>
                  <a:lnTo>
                    <a:pt x="165515" y="102934"/>
                  </a:ln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519CF54-73ED-42DB-AD51-031863007174}"/>
                </a:ext>
              </a:extLst>
            </p:cNvPr>
            <p:cNvSpPr/>
            <p:nvPr/>
          </p:nvSpPr>
          <p:spPr>
            <a:xfrm>
              <a:off x="6509094" y="5888573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0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0" y="23341"/>
                    <a:pt x="0" y="15036"/>
                  </a:cubicBezTo>
                  <a:cubicBezTo>
                    <a:pt x="0" y="6732"/>
                    <a:pt x="6731" y="0"/>
                    <a:pt x="15036" y="0"/>
                  </a:cubicBezTo>
                  <a:cubicBezTo>
                    <a:pt x="23340" y="0"/>
                    <a:pt x="30072" y="6732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AF57ACB-7165-495F-B0AE-FFBE4AB34DFF}"/>
                </a:ext>
              </a:extLst>
            </p:cNvPr>
            <p:cNvSpPr/>
            <p:nvPr/>
          </p:nvSpPr>
          <p:spPr>
            <a:xfrm>
              <a:off x="6562116" y="5894113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0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0" y="23341"/>
                    <a:pt x="0" y="15036"/>
                  </a:cubicBezTo>
                  <a:cubicBezTo>
                    <a:pt x="0" y="6732"/>
                    <a:pt x="6731" y="0"/>
                    <a:pt x="15036" y="0"/>
                  </a:cubicBezTo>
                  <a:cubicBezTo>
                    <a:pt x="23340" y="0"/>
                    <a:pt x="30072" y="6732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BC31013E-027A-4DB2-A29A-A9B91BCE2316}"/>
                </a:ext>
              </a:extLst>
            </p:cNvPr>
            <p:cNvSpPr/>
            <p:nvPr/>
          </p:nvSpPr>
          <p:spPr>
            <a:xfrm>
              <a:off x="6541540" y="5941595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-1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-1" y="23341"/>
                    <a:pt x="-1" y="15036"/>
                  </a:cubicBezTo>
                  <a:cubicBezTo>
                    <a:pt x="-1" y="6732"/>
                    <a:pt x="6731" y="0"/>
                    <a:pt x="15036" y="0"/>
                  </a:cubicBezTo>
                  <a:cubicBezTo>
                    <a:pt x="23340" y="0"/>
                    <a:pt x="30072" y="6732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66DAC3A-5E62-4026-92D3-D9ADB34CC69C}"/>
                </a:ext>
              </a:extLst>
            </p:cNvPr>
            <p:cNvSpPr/>
            <p:nvPr/>
          </p:nvSpPr>
          <p:spPr>
            <a:xfrm>
              <a:off x="6759958" y="5682026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0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0" y="23340"/>
                    <a:pt x="0" y="15036"/>
                  </a:cubicBezTo>
                  <a:cubicBezTo>
                    <a:pt x="0" y="6732"/>
                    <a:pt x="6731" y="0"/>
                    <a:pt x="15036" y="0"/>
                  </a:cubicBezTo>
                  <a:cubicBezTo>
                    <a:pt x="23340" y="0"/>
                    <a:pt x="30072" y="6731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A540978-F8BF-42EC-BBE9-17B9195D8879}"/>
                </a:ext>
              </a:extLst>
            </p:cNvPr>
            <p:cNvSpPr/>
            <p:nvPr/>
          </p:nvSpPr>
          <p:spPr>
            <a:xfrm>
              <a:off x="6812189" y="5687566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0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0" y="23340"/>
                    <a:pt x="0" y="15036"/>
                  </a:cubicBezTo>
                  <a:cubicBezTo>
                    <a:pt x="0" y="6732"/>
                    <a:pt x="6731" y="0"/>
                    <a:pt x="15036" y="0"/>
                  </a:cubicBezTo>
                  <a:cubicBezTo>
                    <a:pt x="23340" y="0"/>
                    <a:pt x="30072" y="6731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F267205-E1B3-4A51-AB13-9A86753591FA}"/>
                </a:ext>
              </a:extLst>
            </p:cNvPr>
            <p:cNvSpPr/>
            <p:nvPr/>
          </p:nvSpPr>
          <p:spPr>
            <a:xfrm>
              <a:off x="6792404" y="5735048"/>
              <a:ext cx="30072" cy="30072"/>
            </a:xfrm>
            <a:custGeom>
              <a:avLst/>
              <a:gdLst>
                <a:gd name="connsiteX0" fmla="*/ 30072 w 30072"/>
                <a:gd name="connsiteY0" fmla="*/ 15036 h 30072"/>
                <a:gd name="connsiteX1" fmla="*/ 15036 w 30072"/>
                <a:gd name="connsiteY1" fmla="*/ 30072 h 30072"/>
                <a:gd name="connsiteX2" fmla="*/ 0 w 30072"/>
                <a:gd name="connsiteY2" fmla="*/ 15036 h 30072"/>
                <a:gd name="connsiteX3" fmla="*/ 15036 w 30072"/>
                <a:gd name="connsiteY3" fmla="*/ 0 h 30072"/>
                <a:gd name="connsiteX4" fmla="*/ 30072 w 30072"/>
                <a:gd name="connsiteY4" fmla="*/ 15036 h 3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72" h="30072">
                  <a:moveTo>
                    <a:pt x="30072" y="15036"/>
                  </a:moveTo>
                  <a:cubicBezTo>
                    <a:pt x="30072" y="23340"/>
                    <a:pt x="23340" y="30072"/>
                    <a:pt x="15036" y="30072"/>
                  </a:cubicBezTo>
                  <a:cubicBezTo>
                    <a:pt x="6732" y="30072"/>
                    <a:pt x="0" y="23340"/>
                    <a:pt x="0" y="15036"/>
                  </a:cubicBezTo>
                  <a:cubicBezTo>
                    <a:pt x="0" y="6732"/>
                    <a:pt x="6731" y="0"/>
                    <a:pt x="15036" y="0"/>
                  </a:cubicBezTo>
                  <a:cubicBezTo>
                    <a:pt x="23340" y="0"/>
                    <a:pt x="30072" y="6731"/>
                    <a:pt x="30072" y="15036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6AAE9E6E-45B5-4FCD-9AE4-F53D3046FB49}"/>
              </a:ext>
            </a:extLst>
          </p:cNvPr>
          <p:cNvSpPr/>
          <p:nvPr/>
        </p:nvSpPr>
        <p:spPr>
          <a:xfrm>
            <a:off x="7692191" y="5570443"/>
            <a:ext cx="288058" cy="485109"/>
          </a:xfrm>
          <a:custGeom>
            <a:avLst/>
            <a:gdLst>
              <a:gd name="connsiteX0" fmla="*/ 242159 w 288058"/>
              <a:gd name="connsiteY0" fmla="*/ 105252 h 485109"/>
              <a:gd name="connsiteX1" fmla="*/ 242159 w 288058"/>
              <a:gd name="connsiteY1" fmla="*/ 97339 h 485109"/>
              <a:gd name="connsiteX2" fmla="*/ 242159 w 288058"/>
              <a:gd name="connsiteY2" fmla="*/ 94964 h 485109"/>
              <a:gd name="connsiteX3" fmla="*/ 242159 w 288058"/>
              <a:gd name="connsiteY3" fmla="*/ 94173 h 485109"/>
              <a:gd name="connsiteX4" fmla="*/ 242159 w 288058"/>
              <a:gd name="connsiteY4" fmla="*/ 91799 h 485109"/>
              <a:gd name="connsiteX5" fmla="*/ 144029 w 288058"/>
              <a:gd name="connsiteY5" fmla="*/ 0 h 485109"/>
              <a:gd name="connsiteX6" fmla="*/ 45899 w 288058"/>
              <a:gd name="connsiteY6" fmla="*/ 91799 h 485109"/>
              <a:gd name="connsiteX7" fmla="*/ 45899 w 288058"/>
              <a:gd name="connsiteY7" fmla="*/ 94173 h 485109"/>
              <a:gd name="connsiteX8" fmla="*/ 45899 w 288058"/>
              <a:gd name="connsiteY8" fmla="*/ 94964 h 485109"/>
              <a:gd name="connsiteX9" fmla="*/ 45899 w 288058"/>
              <a:gd name="connsiteY9" fmla="*/ 97339 h 485109"/>
              <a:gd name="connsiteX10" fmla="*/ 45899 w 288058"/>
              <a:gd name="connsiteY10" fmla="*/ 105252 h 485109"/>
              <a:gd name="connsiteX11" fmla="*/ 0 w 288058"/>
              <a:gd name="connsiteY11" fmla="*/ 162231 h 485109"/>
              <a:gd name="connsiteX12" fmla="*/ 0 w 288058"/>
              <a:gd name="connsiteY12" fmla="*/ 220001 h 485109"/>
              <a:gd name="connsiteX13" fmla="*/ 132159 w 288058"/>
              <a:gd name="connsiteY13" fmla="*/ 363239 h 485109"/>
              <a:gd name="connsiteX14" fmla="*/ 132159 w 288058"/>
              <a:gd name="connsiteY14" fmla="*/ 405973 h 485109"/>
              <a:gd name="connsiteX15" fmla="*/ 75971 w 288058"/>
              <a:gd name="connsiteY15" fmla="*/ 473239 h 485109"/>
              <a:gd name="connsiteX16" fmla="*/ 87842 w 288058"/>
              <a:gd name="connsiteY16" fmla="*/ 485110 h 485109"/>
              <a:gd name="connsiteX17" fmla="*/ 201007 w 288058"/>
              <a:gd name="connsiteY17" fmla="*/ 485110 h 485109"/>
              <a:gd name="connsiteX18" fmla="*/ 212878 w 288058"/>
              <a:gd name="connsiteY18" fmla="*/ 473239 h 485109"/>
              <a:gd name="connsiteX19" fmla="*/ 155900 w 288058"/>
              <a:gd name="connsiteY19" fmla="*/ 405973 h 485109"/>
              <a:gd name="connsiteX20" fmla="*/ 155900 w 288058"/>
              <a:gd name="connsiteY20" fmla="*/ 363239 h 485109"/>
              <a:gd name="connsiteX21" fmla="*/ 288058 w 288058"/>
              <a:gd name="connsiteY21" fmla="*/ 220001 h 485109"/>
              <a:gd name="connsiteX22" fmla="*/ 288058 w 288058"/>
              <a:gd name="connsiteY22" fmla="*/ 162231 h 485109"/>
              <a:gd name="connsiteX23" fmla="*/ 242159 w 288058"/>
              <a:gd name="connsiteY23" fmla="*/ 105252 h 485109"/>
              <a:gd name="connsiteX24" fmla="*/ 264317 w 288058"/>
              <a:gd name="connsiteY24" fmla="*/ 162231 h 485109"/>
              <a:gd name="connsiteX25" fmla="*/ 242159 w 288058"/>
              <a:gd name="connsiteY25" fmla="*/ 194677 h 485109"/>
              <a:gd name="connsiteX26" fmla="*/ 242159 w 288058"/>
              <a:gd name="connsiteY26" fmla="*/ 129785 h 485109"/>
              <a:gd name="connsiteX27" fmla="*/ 264317 w 288058"/>
              <a:gd name="connsiteY27" fmla="*/ 162231 h 485109"/>
              <a:gd name="connsiteX28" fmla="*/ 144029 w 288058"/>
              <a:gd name="connsiteY28" fmla="*/ 22950 h 485109"/>
              <a:gd name="connsiteX29" fmla="*/ 216835 w 288058"/>
              <a:gd name="connsiteY29" fmla="*/ 82303 h 485109"/>
              <a:gd name="connsiteX30" fmla="*/ 174892 w 288058"/>
              <a:gd name="connsiteY30" fmla="*/ 82303 h 485109"/>
              <a:gd name="connsiteX31" fmla="*/ 163022 w 288058"/>
              <a:gd name="connsiteY31" fmla="*/ 94173 h 485109"/>
              <a:gd name="connsiteX32" fmla="*/ 174892 w 288058"/>
              <a:gd name="connsiteY32" fmla="*/ 106044 h 485109"/>
              <a:gd name="connsiteX33" fmla="*/ 218418 w 288058"/>
              <a:gd name="connsiteY33" fmla="*/ 106044 h 485109"/>
              <a:gd name="connsiteX34" fmla="*/ 218418 w 288058"/>
              <a:gd name="connsiteY34" fmla="*/ 112375 h 485109"/>
              <a:gd name="connsiteX35" fmla="*/ 217627 w 288058"/>
              <a:gd name="connsiteY35" fmla="*/ 115540 h 485109"/>
              <a:gd name="connsiteX36" fmla="*/ 218418 w 288058"/>
              <a:gd name="connsiteY36" fmla="*/ 118705 h 485109"/>
              <a:gd name="connsiteX37" fmla="*/ 218418 w 288058"/>
              <a:gd name="connsiteY37" fmla="*/ 129785 h 485109"/>
              <a:gd name="connsiteX38" fmla="*/ 174892 w 288058"/>
              <a:gd name="connsiteY38" fmla="*/ 129785 h 485109"/>
              <a:gd name="connsiteX39" fmla="*/ 163022 w 288058"/>
              <a:gd name="connsiteY39" fmla="*/ 141655 h 485109"/>
              <a:gd name="connsiteX40" fmla="*/ 174892 w 288058"/>
              <a:gd name="connsiteY40" fmla="*/ 153526 h 485109"/>
              <a:gd name="connsiteX41" fmla="*/ 218418 w 288058"/>
              <a:gd name="connsiteY41" fmla="*/ 153526 h 485109"/>
              <a:gd name="connsiteX42" fmla="*/ 218418 w 288058"/>
              <a:gd name="connsiteY42" fmla="*/ 177267 h 485109"/>
              <a:gd name="connsiteX43" fmla="*/ 174892 w 288058"/>
              <a:gd name="connsiteY43" fmla="*/ 177267 h 485109"/>
              <a:gd name="connsiteX44" fmla="*/ 163022 w 288058"/>
              <a:gd name="connsiteY44" fmla="*/ 189137 h 485109"/>
              <a:gd name="connsiteX45" fmla="*/ 174892 w 288058"/>
              <a:gd name="connsiteY45" fmla="*/ 201008 h 485109"/>
              <a:gd name="connsiteX46" fmla="*/ 218418 w 288058"/>
              <a:gd name="connsiteY46" fmla="*/ 201008 h 485109"/>
              <a:gd name="connsiteX47" fmla="*/ 218418 w 288058"/>
              <a:gd name="connsiteY47" fmla="*/ 211296 h 485109"/>
              <a:gd name="connsiteX48" fmla="*/ 144029 w 288058"/>
              <a:gd name="connsiteY48" fmla="*/ 285685 h 485109"/>
              <a:gd name="connsiteX49" fmla="*/ 69640 w 288058"/>
              <a:gd name="connsiteY49" fmla="*/ 211296 h 485109"/>
              <a:gd name="connsiteX50" fmla="*/ 69640 w 288058"/>
              <a:gd name="connsiteY50" fmla="*/ 201008 h 485109"/>
              <a:gd name="connsiteX51" fmla="*/ 113166 w 288058"/>
              <a:gd name="connsiteY51" fmla="*/ 201008 h 485109"/>
              <a:gd name="connsiteX52" fmla="*/ 125036 w 288058"/>
              <a:gd name="connsiteY52" fmla="*/ 189137 h 485109"/>
              <a:gd name="connsiteX53" fmla="*/ 113166 w 288058"/>
              <a:gd name="connsiteY53" fmla="*/ 177267 h 485109"/>
              <a:gd name="connsiteX54" fmla="*/ 69640 w 288058"/>
              <a:gd name="connsiteY54" fmla="*/ 177267 h 485109"/>
              <a:gd name="connsiteX55" fmla="*/ 69640 w 288058"/>
              <a:gd name="connsiteY55" fmla="*/ 153526 h 485109"/>
              <a:gd name="connsiteX56" fmla="*/ 113166 w 288058"/>
              <a:gd name="connsiteY56" fmla="*/ 153526 h 485109"/>
              <a:gd name="connsiteX57" fmla="*/ 125036 w 288058"/>
              <a:gd name="connsiteY57" fmla="*/ 141655 h 485109"/>
              <a:gd name="connsiteX58" fmla="*/ 113166 w 288058"/>
              <a:gd name="connsiteY58" fmla="*/ 129785 h 485109"/>
              <a:gd name="connsiteX59" fmla="*/ 69640 w 288058"/>
              <a:gd name="connsiteY59" fmla="*/ 129785 h 485109"/>
              <a:gd name="connsiteX60" fmla="*/ 69640 w 288058"/>
              <a:gd name="connsiteY60" fmla="*/ 106044 h 485109"/>
              <a:gd name="connsiteX61" fmla="*/ 113166 w 288058"/>
              <a:gd name="connsiteY61" fmla="*/ 106044 h 485109"/>
              <a:gd name="connsiteX62" fmla="*/ 125036 w 288058"/>
              <a:gd name="connsiteY62" fmla="*/ 94173 h 485109"/>
              <a:gd name="connsiteX63" fmla="*/ 113166 w 288058"/>
              <a:gd name="connsiteY63" fmla="*/ 82303 h 485109"/>
              <a:gd name="connsiteX64" fmla="*/ 71223 w 288058"/>
              <a:gd name="connsiteY64" fmla="*/ 82303 h 485109"/>
              <a:gd name="connsiteX65" fmla="*/ 144029 w 288058"/>
              <a:gd name="connsiteY65" fmla="*/ 22950 h 485109"/>
              <a:gd name="connsiteX66" fmla="*/ 45899 w 288058"/>
              <a:gd name="connsiteY66" fmla="*/ 130576 h 485109"/>
              <a:gd name="connsiteX67" fmla="*/ 45899 w 288058"/>
              <a:gd name="connsiteY67" fmla="*/ 194677 h 485109"/>
              <a:gd name="connsiteX68" fmla="*/ 23741 w 288058"/>
              <a:gd name="connsiteY68" fmla="*/ 163022 h 485109"/>
              <a:gd name="connsiteX69" fmla="*/ 45899 w 288058"/>
              <a:gd name="connsiteY69" fmla="*/ 130576 h 485109"/>
              <a:gd name="connsiteX70" fmla="*/ 23741 w 288058"/>
              <a:gd name="connsiteY70" fmla="*/ 220001 h 485109"/>
              <a:gd name="connsiteX71" fmla="*/ 23741 w 288058"/>
              <a:gd name="connsiteY71" fmla="*/ 208922 h 485109"/>
              <a:gd name="connsiteX72" fmla="*/ 46690 w 288058"/>
              <a:gd name="connsiteY72" fmla="*/ 219209 h 485109"/>
              <a:gd name="connsiteX73" fmla="*/ 132159 w 288058"/>
              <a:gd name="connsiteY73" fmla="*/ 308634 h 485109"/>
              <a:gd name="connsiteX74" fmla="*/ 132159 w 288058"/>
              <a:gd name="connsiteY74" fmla="*/ 339498 h 485109"/>
              <a:gd name="connsiteX75" fmla="*/ 23741 w 288058"/>
              <a:gd name="connsiteY75" fmla="*/ 220001 h 485109"/>
              <a:gd name="connsiteX76" fmla="*/ 187555 w 288058"/>
              <a:gd name="connsiteY76" fmla="*/ 462160 h 485109"/>
              <a:gd name="connsiteX77" fmla="*/ 101295 w 288058"/>
              <a:gd name="connsiteY77" fmla="*/ 462160 h 485109"/>
              <a:gd name="connsiteX78" fmla="*/ 144820 w 288058"/>
              <a:gd name="connsiteY78" fmla="*/ 428922 h 485109"/>
              <a:gd name="connsiteX79" fmla="*/ 187555 w 288058"/>
              <a:gd name="connsiteY79" fmla="*/ 462160 h 485109"/>
              <a:gd name="connsiteX80" fmla="*/ 155900 w 288058"/>
              <a:gd name="connsiteY80" fmla="*/ 340289 h 485109"/>
              <a:gd name="connsiteX81" fmla="*/ 155900 w 288058"/>
              <a:gd name="connsiteY81" fmla="*/ 309426 h 485109"/>
              <a:gd name="connsiteX82" fmla="*/ 241368 w 288058"/>
              <a:gd name="connsiteY82" fmla="*/ 220001 h 485109"/>
              <a:gd name="connsiteX83" fmla="*/ 264317 w 288058"/>
              <a:gd name="connsiteY83" fmla="*/ 209713 h 485109"/>
              <a:gd name="connsiteX84" fmla="*/ 264317 w 288058"/>
              <a:gd name="connsiteY84" fmla="*/ 220792 h 485109"/>
              <a:gd name="connsiteX85" fmla="*/ 155900 w 288058"/>
              <a:gd name="connsiteY85" fmla="*/ 340289 h 485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88058" h="485109">
                <a:moveTo>
                  <a:pt x="242159" y="105252"/>
                </a:moveTo>
                <a:lnTo>
                  <a:pt x="242159" y="97339"/>
                </a:lnTo>
                <a:cubicBezTo>
                  <a:pt x="242159" y="96547"/>
                  <a:pt x="242159" y="95756"/>
                  <a:pt x="242159" y="94964"/>
                </a:cubicBezTo>
                <a:cubicBezTo>
                  <a:pt x="242159" y="94964"/>
                  <a:pt x="242159" y="94173"/>
                  <a:pt x="242159" y="94173"/>
                </a:cubicBezTo>
                <a:cubicBezTo>
                  <a:pt x="242159" y="93382"/>
                  <a:pt x="242159" y="92590"/>
                  <a:pt x="242159" y="91799"/>
                </a:cubicBezTo>
                <a:cubicBezTo>
                  <a:pt x="238994" y="40360"/>
                  <a:pt x="196259" y="0"/>
                  <a:pt x="144029" y="0"/>
                </a:cubicBezTo>
                <a:cubicBezTo>
                  <a:pt x="91799" y="0"/>
                  <a:pt x="49065" y="41151"/>
                  <a:pt x="45899" y="91799"/>
                </a:cubicBezTo>
                <a:cubicBezTo>
                  <a:pt x="45899" y="92590"/>
                  <a:pt x="45899" y="93382"/>
                  <a:pt x="45899" y="94173"/>
                </a:cubicBezTo>
                <a:cubicBezTo>
                  <a:pt x="45899" y="94173"/>
                  <a:pt x="45899" y="94964"/>
                  <a:pt x="45899" y="94964"/>
                </a:cubicBezTo>
                <a:cubicBezTo>
                  <a:pt x="45899" y="95756"/>
                  <a:pt x="45899" y="96547"/>
                  <a:pt x="45899" y="97339"/>
                </a:cubicBezTo>
                <a:lnTo>
                  <a:pt x="45899" y="105252"/>
                </a:lnTo>
                <a:cubicBezTo>
                  <a:pt x="19784" y="110792"/>
                  <a:pt x="0" y="133742"/>
                  <a:pt x="0" y="162231"/>
                </a:cubicBezTo>
                <a:lnTo>
                  <a:pt x="0" y="220001"/>
                </a:lnTo>
                <a:cubicBezTo>
                  <a:pt x="0" y="295181"/>
                  <a:pt x="58561" y="357699"/>
                  <a:pt x="132159" y="363239"/>
                </a:cubicBezTo>
                <a:lnTo>
                  <a:pt x="132159" y="405973"/>
                </a:lnTo>
                <a:cubicBezTo>
                  <a:pt x="100504" y="411512"/>
                  <a:pt x="75971" y="440001"/>
                  <a:pt x="75971" y="473239"/>
                </a:cubicBezTo>
                <a:cubicBezTo>
                  <a:pt x="75971" y="479570"/>
                  <a:pt x="81511" y="485110"/>
                  <a:pt x="87842" y="485110"/>
                </a:cubicBezTo>
                <a:lnTo>
                  <a:pt x="201007" y="485110"/>
                </a:lnTo>
                <a:cubicBezTo>
                  <a:pt x="207339" y="485110"/>
                  <a:pt x="212878" y="479570"/>
                  <a:pt x="212878" y="473239"/>
                </a:cubicBezTo>
                <a:cubicBezTo>
                  <a:pt x="212878" y="439210"/>
                  <a:pt x="188346" y="411512"/>
                  <a:pt x="155900" y="405973"/>
                </a:cubicBezTo>
                <a:lnTo>
                  <a:pt x="155900" y="363239"/>
                </a:lnTo>
                <a:cubicBezTo>
                  <a:pt x="229497" y="356908"/>
                  <a:pt x="288058" y="295181"/>
                  <a:pt x="288058" y="220001"/>
                </a:cubicBezTo>
                <a:lnTo>
                  <a:pt x="288058" y="162231"/>
                </a:lnTo>
                <a:cubicBezTo>
                  <a:pt x="288058" y="134533"/>
                  <a:pt x="268274" y="110792"/>
                  <a:pt x="242159" y="105252"/>
                </a:cubicBezTo>
                <a:close/>
                <a:moveTo>
                  <a:pt x="264317" y="162231"/>
                </a:moveTo>
                <a:cubicBezTo>
                  <a:pt x="264317" y="177267"/>
                  <a:pt x="254821" y="189929"/>
                  <a:pt x="242159" y="194677"/>
                </a:cubicBezTo>
                <a:lnTo>
                  <a:pt x="242159" y="129785"/>
                </a:lnTo>
                <a:cubicBezTo>
                  <a:pt x="254821" y="135324"/>
                  <a:pt x="264317" y="147195"/>
                  <a:pt x="264317" y="162231"/>
                </a:cubicBezTo>
                <a:close/>
                <a:moveTo>
                  <a:pt x="144029" y="22950"/>
                </a:moveTo>
                <a:cubicBezTo>
                  <a:pt x="179641" y="22950"/>
                  <a:pt x="209713" y="48274"/>
                  <a:pt x="216835" y="82303"/>
                </a:cubicBezTo>
                <a:lnTo>
                  <a:pt x="174892" y="82303"/>
                </a:lnTo>
                <a:cubicBezTo>
                  <a:pt x="168562" y="82303"/>
                  <a:pt x="163022" y="87842"/>
                  <a:pt x="163022" y="94173"/>
                </a:cubicBezTo>
                <a:cubicBezTo>
                  <a:pt x="163022" y="100504"/>
                  <a:pt x="168562" y="106044"/>
                  <a:pt x="174892" y="106044"/>
                </a:cubicBezTo>
                <a:lnTo>
                  <a:pt x="218418" y="106044"/>
                </a:lnTo>
                <a:lnTo>
                  <a:pt x="218418" y="112375"/>
                </a:lnTo>
                <a:cubicBezTo>
                  <a:pt x="218418" y="113166"/>
                  <a:pt x="217627" y="114749"/>
                  <a:pt x="217627" y="115540"/>
                </a:cubicBezTo>
                <a:cubicBezTo>
                  <a:pt x="217627" y="116331"/>
                  <a:pt x="217627" y="117914"/>
                  <a:pt x="218418" y="118705"/>
                </a:cubicBezTo>
                <a:lnTo>
                  <a:pt x="218418" y="129785"/>
                </a:lnTo>
                <a:lnTo>
                  <a:pt x="174892" y="129785"/>
                </a:lnTo>
                <a:cubicBezTo>
                  <a:pt x="168562" y="129785"/>
                  <a:pt x="163022" y="135324"/>
                  <a:pt x="163022" y="141655"/>
                </a:cubicBezTo>
                <a:cubicBezTo>
                  <a:pt x="163022" y="147986"/>
                  <a:pt x="168562" y="153526"/>
                  <a:pt x="174892" y="153526"/>
                </a:cubicBezTo>
                <a:lnTo>
                  <a:pt x="218418" y="153526"/>
                </a:lnTo>
                <a:lnTo>
                  <a:pt x="218418" y="177267"/>
                </a:lnTo>
                <a:lnTo>
                  <a:pt x="174892" y="177267"/>
                </a:lnTo>
                <a:cubicBezTo>
                  <a:pt x="168562" y="177267"/>
                  <a:pt x="163022" y="182807"/>
                  <a:pt x="163022" y="189137"/>
                </a:cubicBezTo>
                <a:cubicBezTo>
                  <a:pt x="163022" y="195468"/>
                  <a:pt x="168562" y="201008"/>
                  <a:pt x="174892" y="201008"/>
                </a:cubicBezTo>
                <a:lnTo>
                  <a:pt x="218418" y="201008"/>
                </a:lnTo>
                <a:lnTo>
                  <a:pt x="218418" y="211296"/>
                </a:lnTo>
                <a:cubicBezTo>
                  <a:pt x="218418" y="252447"/>
                  <a:pt x="185180" y="285685"/>
                  <a:pt x="144029" y="285685"/>
                </a:cubicBezTo>
                <a:cubicBezTo>
                  <a:pt x="102878" y="285685"/>
                  <a:pt x="69640" y="252447"/>
                  <a:pt x="69640" y="211296"/>
                </a:cubicBezTo>
                <a:lnTo>
                  <a:pt x="69640" y="201008"/>
                </a:lnTo>
                <a:lnTo>
                  <a:pt x="113166" y="201008"/>
                </a:lnTo>
                <a:cubicBezTo>
                  <a:pt x="119497" y="201008"/>
                  <a:pt x="125036" y="195468"/>
                  <a:pt x="125036" y="189137"/>
                </a:cubicBezTo>
                <a:cubicBezTo>
                  <a:pt x="125036" y="182807"/>
                  <a:pt x="119497" y="177267"/>
                  <a:pt x="113166" y="177267"/>
                </a:cubicBezTo>
                <a:lnTo>
                  <a:pt x="69640" y="177267"/>
                </a:lnTo>
                <a:lnTo>
                  <a:pt x="69640" y="153526"/>
                </a:lnTo>
                <a:lnTo>
                  <a:pt x="113166" y="153526"/>
                </a:lnTo>
                <a:cubicBezTo>
                  <a:pt x="119497" y="153526"/>
                  <a:pt x="125036" y="147986"/>
                  <a:pt x="125036" y="141655"/>
                </a:cubicBezTo>
                <a:cubicBezTo>
                  <a:pt x="125036" y="135324"/>
                  <a:pt x="119497" y="129785"/>
                  <a:pt x="113166" y="129785"/>
                </a:cubicBezTo>
                <a:lnTo>
                  <a:pt x="69640" y="129785"/>
                </a:lnTo>
                <a:lnTo>
                  <a:pt x="69640" y="106044"/>
                </a:lnTo>
                <a:lnTo>
                  <a:pt x="113166" y="106044"/>
                </a:lnTo>
                <a:cubicBezTo>
                  <a:pt x="119497" y="106044"/>
                  <a:pt x="125036" y="100504"/>
                  <a:pt x="125036" y="94173"/>
                </a:cubicBezTo>
                <a:cubicBezTo>
                  <a:pt x="125036" y="87842"/>
                  <a:pt x="119497" y="82303"/>
                  <a:pt x="113166" y="82303"/>
                </a:cubicBezTo>
                <a:lnTo>
                  <a:pt x="71223" y="82303"/>
                </a:lnTo>
                <a:cubicBezTo>
                  <a:pt x="78345" y="49065"/>
                  <a:pt x="108418" y="22950"/>
                  <a:pt x="144029" y="22950"/>
                </a:cubicBezTo>
                <a:close/>
                <a:moveTo>
                  <a:pt x="45899" y="130576"/>
                </a:moveTo>
                <a:lnTo>
                  <a:pt x="45899" y="194677"/>
                </a:lnTo>
                <a:cubicBezTo>
                  <a:pt x="33238" y="189929"/>
                  <a:pt x="23741" y="177267"/>
                  <a:pt x="23741" y="163022"/>
                </a:cubicBezTo>
                <a:cubicBezTo>
                  <a:pt x="23741" y="147986"/>
                  <a:pt x="32446" y="135324"/>
                  <a:pt x="45899" y="130576"/>
                </a:cubicBezTo>
                <a:close/>
                <a:moveTo>
                  <a:pt x="23741" y="220001"/>
                </a:moveTo>
                <a:lnTo>
                  <a:pt x="23741" y="208922"/>
                </a:lnTo>
                <a:cubicBezTo>
                  <a:pt x="30072" y="213670"/>
                  <a:pt x="37986" y="217626"/>
                  <a:pt x="46690" y="219209"/>
                </a:cubicBezTo>
                <a:cubicBezTo>
                  <a:pt x="49856" y="265900"/>
                  <a:pt x="86259" y="303095"/>
                  <a:pt x="132159" y="308634"/>
                </a:cubicBezTo>
                <a:lnTo>
                  <a:pt x="132159" y="339498"/>
                </a:lnTo>
                <a:cubicBezTo>
                  <a:pt x="71223" y="333958"/>
                  <a:pt x="23741" y="282519"/>
                  <a:pt x="23741" y="220001"/>
                </a:cubicBezTo>
                <a:close/>
                <a:moveTo>
                  <a:pt x="187555" y="462160"/>
                </a:moveTo>
                <a:lnTo>
                  <a:pt x="101295" y="462160"/>
                </a:lnTo>
                <a:cubicBezTo>
                  <a:pt x="106835" y="443167"/>
                  <a:pt x="124245" y="428922"/>
                  <a:pt x="144820" y="428922"/>
                </a:cubicBezTo>
                <a:cubicBezTo>
                  <a:pt x="165396" y="428922"/>
                  <a:pt x="182015" y="443167"/>
                  <a:pt x="187555" y="462160"/>
                </a:cubicBezTo>
                <a:close/>
                <a:moveTo>
                  <a:pt x="155900" y="340289"/>
                </a:moveTo>
                <a:lnTo>
                  <a:pt x="155900" y="309426"/>
                </a:lnTo>
                <a:cubicBezTo>
                  <a:pt x="201799" y="303886"/>
                  <a:pt x="238202" y="266691"/>
                  <a:pt x="241368" y="220001"/>
                </a:cubicBezTo>
                <a:cubicBezTo>
                  <a:pt x="250072" y="218418"/>
                  <a:pt x="257195" y="214461"/>
                  <a:pt x="264317" y="209713"/>
                </a:cubicBezTo>
                <a:lnTo>
                  <a:pt x="264317" y="220792"/>
                </a:lnTo>
                <a:cubicBezTo>
                  <a:pt x="264317" y="282519"/>
                  <a:pt x="216835" y="333958"/>
                  <a:pt x="155900" y="340289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8" name="Graphic 1">
            <a:extLst>
              <a:ext uri="{FF2B5EF4-FFF2-40B4-BE49-F238E27FC236}">
                <a16:creationId xmlns:a16="http://schemas.microsoft.com/office/drawing/2014/main" id="{B2E9DC15-FEE5-4C4B-A506-B445184664AE}"/>
              </a:ext>
            </a:extLst>
          </p:cNvPr>
          <p:cNvGrpSpPr/>
          <p:nvPr/>
        </p:nvGrpSpPr>
        <p:grpSpPr>
          <a:xfrm>
            <a:off x="11086373" y="5591810"/>
            <a:ext cx="447914" cy="441583"/>
            <a:chOff x="11086373" y="5591810"/>
            <a:chExt cx="447914" cy="441583"/>
          </a:xfrm>
          <a:solidFill>
            <a:srgbClr val="000000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91B66F23-8807-444D-B396-E6AD58CF879B}"/>
                </a:ext>
              </a:extLst>
            </p:cNvPr>
            <p:cNvSpPr/>
            <p:nvPr/>
          </p:nvSpPr>
          <p:spPr>
            <a:xfrm>
              <a:off x="11086373" y="5591810"/>
              <a:ext cx="447914" cy="441583"/>
            </a:xfrm>
            <a:custGeom>
              <a:avLst/>
              <a:gdLst>
                <a:gd name="connsiteX0" fmla="*/ 427339 w 447914"/>
                <a:gd name="connsiteY0" fmla="*/ 145612 h 441583"/>
                <a:gd name="connsiteX1" fmla="*/ 447915 w 447914"/>
                <a:gd name="connsiteY1" fmla="*/ 89425 h 441583"/>
                <a:gd name="connsiteX2" fmla="*/ 361656 w 447914"/>
                <a:gd name="connsiteY2" fmla="*/ 3166 h 441583"/>
                <a:gd name="connsiteX3" fmla="*/ 311800 w 447914"/>
                <a:gd name="connsiteY3" fmla="*/ 18993 h 441583"/>
                <a:gd name="connsiteX4" fmla="*/ 223958 w 447914"/>
                <a:gd name="connsiteY4" fmla="*/ 0 h 441583"/>
                <a:gd name="connsiteX5" fmla="*/ 136116 w 447914"/>
                <a:gd name="connsiteY5" fmla="*/ 18993 h 441583"/>
                <a:gd name="connsiteX6" fmla="*/ 86259 w 447914"/>
                <a:gd name="connsiteY6" fmla="*/ 3166 h 441583"/>
                <a:gd name="connsiteX7" fmla="*/ 0 w 447914"/>
                <a:gd name="connsiteY7" fmla="*/ 89425 h 441583"/>
                <a:gd name="connsiteX8" fmla="*/ 20575 w 447914"/>
                <a:gd name="connsiteY8" fmla="*/ 145612 h 441583"/>
                <a:gd name="connsiteX9" fmla="*/ 8705 w 447914"/>
                <a:gd name="connsiteY9" fmla="*/ 216044 h 441583"/>
                <a:gd name="connsiteX10" fmla="*/ 69641 w 447914"/>
                <a:gd name="connsiteY10" fmla="*/ 366404 h 441583"/>
                <a:gd name="connsiteX11" fmla="*/ 14245 w 447914"/>
                <a:gd name="connsiteY11" fmla="*/ 421800 h 441583"/>
                <a:gd name="connsiteX12" fmla="*/ 14245 w 447914"/>
                <a:gd name="connsiteY12" fmla="*/ 438419 h 441583"/>
                <a:gd name="connsiteX13" fmla="*/ 22950 w 447914"/>
                <a:gd name="connsiteY13" fmla="*/ 441584 h 441583"/>
                <a:gd name="connsiteX14" fmla="*/ 31655 w 447914"/>
                <a:gd name="connsiteY14" fmla="*/ 438419 h 441583"/>
                <a:gd name="connsiteX15" fmla="*/ 87842 w 447914"/>
                <a:gd name="connsiteY15" fmla="*/ 382231 h 441583"/>
                <a:gd name="connsiteX16" fmla="*/ 224749 w 447914"/>
                <a:gd name="connsiteY16" fmla="*/ 431296 h 441583"/>
                <a:gd name="connsiteX17" fmla="*/ 361656 w 447914"/>
                <a:gd name="connsiteY17" fmla="*/ 382231 h 441583"/>
                <a:gd name="connsiteX18" fmla="*/ 417843 w 447914"/>
                <a:gd name="connsiteY18" fmla="*/ 438419 h 441583"/>
                <a:gd name="connsiteX19" fmla="*/ 426548 w 447914"/>
                <a:gd name="connsiteY19" fmla="*/ 441584 h 441583"/>
                <a:gd name="connsiteX20" fmla="*/ 435253 w 447914"/>
                <a:gd name="connsiteY20" fmla="*/ 438419 h 441583"/>
                <a:gd name="connsiteX21" fmla="*/ 435253 w 447914"/>
                <a:gd name="connsiteY21" fmla="*/ 421800 h 441583"/>
                <a:gd name="connsiteX22" fmla="*/ 379857 w 447914"/>
                <a:gd name="connsiteY22" fmla="*/ 366404 h 441583"/>
                <a:gd name="connsiteX23" fmla="*/ 440793 w 447914"/>
                <a:gd name="connsiteY23" fmla="*/ 216044 h 441583"/>
                <a:gd name="connsiteX24" fmla="*/ 427339 w 447914"/>
                <a:gd name="connsiteY24" fmla="*/ 145612 h 441583"/>
                <a:gd name="connsiteX25" fmla="*/ 361656 w 447914"/>
                <a:gd name="connsiteY25" fmla="*/ 26907 h 441583"/>
                <a:gd name="connsiteX26" fmla="*/ 424174 w 447914"/>
                <a:gd name="connsiteY26" fmla="*/ 89425 h 441583"/>
                <a:gd name="connsiteX27" fmla="*/ 416260 w 447914"/>
                <a:gd name="connsiteY27" fmla="*/ 119497 h 441583"/>
                <a:gd name="connsiteX28" fmla="*/ 336332 w 447914"/>
                <a:gd name="connsiteY28" fmla="*/ 32446 h 441583"/>
                <a:gd name="connsiteX29" fmla="*/ 361656 w 447914"/>
                <a:gd name="connsiteY29" fmla="*/ 26907 h 441583"/>
                <a:gd name="connsiteX30" fmla="*/ 22950 w 447914"/>
                <a:gd name="connsiteY30" fmla="*/ 89425 h 441583"/>
                <a:gd name="connsiteX31" fmla="*/ 85468 w 447914"/>
                <a:gd name="connsiteY31" fmla="*/ 26907 h 441583"/>
                <a:gd name="connsiteX32" fmla="*/ 110792 w 447914"/>
                <a:gd name="connsiteY32" fmla="*/ 32446 h 441583"/>
                <a:gd name="connsiteX33" fmla="*/ 30864 w 447914"/>
                <a:gd name="connsiteY33" fmla="*/ 119497 h 441583"/>
                <a:gd name="connsiteX34" fmla="*/ 22950 w 447914"/>
                <a:gd name="connsiteY34" fmla="*/ 89425 h 441583"/>
                <a:gd name="connsiteX35" fmla="*/ 223167 w 447914"/>
                <a:gd name="connsiteY35" fmla="*/ 407555 h 441583"/>
                <a:gd name="connsiteX36" fmla="*/ 31655 w 447914"/>
                <a:gd name="connsiteY36" fmla="*/ 216044 h 441583"/>
                <a:gd name="connsiteX37" fmla="*/ 223167 w 447914"/>
                <a:gd name="connsiteY37" fmla="*/ 24533 h 441583"/>
                <a:gd name="connsiteX38" fmla="*/ 414678 w 447914"/>
                <a:gd name="connsiteY38" fmla="*/ 216044 h 441583"/>
                <a:gd name="connsiteX39" fmla="*/ 223167 w 447914"/>
                <a:gd name="connsiteY39" fmla="*/ 407555 h 44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47914" h="441583">
                  <a:moveTo>
                    <a:pt x="427339" y="145612"/>
                  </a:moveTo>
                  <a:cubicBezTo>
                    <a:pt x="440793" y="129785"/>
                    <a:pt x="447915" y="110000"/>
                    <a:pt x="447915" y="89425"/>
                  </a:cubicBezTo>
                  <a:cubicBezTo>
                    <a:pt x="447915" y="41942"/>
                    <a:pt x="409138" y="3166"/>
                    <a:pt x="361656" y="3166"/>
                  </a:cubicBezTo>
                  <a:cubicBezTo>
                    <a:pt x="343454" y="3166"/>
                    <a:pt x="326045" y="8705"/>
                    <a:pt x="311800" y="18993"/>
                  </a:cubicBezTo>
                  <a:cubicBezTo>
                    <a:pt x="284893" y="7123"/>
                    <a:pt x="254821" y="0"/>
                    <a:pt x="223958" y="0"/>
                  </a:cubicBezTo>
                  <a:cubicBezTo>
                    <a:pt x="192303" y="0"/>
                    <a:pt x="163022" y="7123"/>
                    <a:pt x="136116" y="18993"/>
                  </a:cubicBezTo>
                  <a:cubicBezTo>
                    <a:pt x="121871" y="8705"/>
                    <a:pt x="103669" y="3166"/>
                    <a:pt x="86259" y="3166"/>
                  </a:cubicBezTo>
                  <a:cubicBezTo>
                    <a:pt x="38777" y="3166"/>
                    <a:pt x="0" y="41942"/>
                    <a:pt x="0" y="89425"/>
                  </a:cubicBezTo>
                  <a:cubicBezTo>
                    <a:pt x="0" y="110000"/>
                    <a:pt x="7123" y="129785"/>
                    <a:pt x="20575" y="145612"/>
                  </a:cubicBezTo>
                  <a:cubicBezTo>
                    <a:pt x="12662" y="167770"/>
                    <a:pt x="8705" y="191511"/>
                    <a:pt x="8705" y="216044"/>
                  </a:cubicBezTo>
                  <a:cubicBezTo>
                    <a:pt x="8705" y="274605"/>
                    <a:pt x="32446" y="327627"/>
                    <a:pt x="69641" y="366404"/>
                  </a:cubicBezTo>
                  <a:lnTo>
                    <a:pt x="14245" y="421800"/>
                  </a:lnTo>
                  <a:cubicBezTo>
                    <a:pt x="9497" y="426548"/>
                    <a:pt x="9497" y="433670"/>
                    <a:pt x="14245" y="438419"/>
                  </a:cubicBezTo>
                  <a:cubicBezTo>
                    <a:pt x="16619" y="440793"/>
                    <a:pt x="19784" y="441584"/>
                    <a:pt x="22950" y="441584"/>
                  </a:cubicBezTo>
                  <a:cubicBezTo>
                    <a:pt x="26116" y="441584"/>
                    <a:pt x="29281" y="440793"/>
                    <a:pt x="31655" y="438419"/>
                  </a:cubicBezTo>
                  <a:lnTo>
                    <a:pt x="87842" y="382231"/>
                  </a:lnTo>
                  <a:cubicBezTo>
                    <a:pt x="125037" y="413095"/>
                    <a:pt x="172519" y="431296"/>
                    <a:pt x="224749" y="431296"/>
                  </a:cubicBezTo>
                  <a:cubicBezTo>
                    <a:pt x="276979" y="431296"/>
                    <a:pt x="324461" y="413095"/>
                    <a:pt x="361656" y="382231"/>
                  </a:cubicBezTo>
                  <a:lnTo>
                    <a:pt x="417843" y="438419"/>
                  </a:lnTo>
                  <a:cubicBezTo>
                    <a:pt x="420217" y="440793"/>
                    <a:pt x="423382" y="441584"/>
                    <a:pt x="426548" y="441584"/>
                  </a:cubicBezTo>
                  <a:cubicBezTo>
                    <a:pt x="429714" y="441584"/>
                    <a:pt x="432879" y="440793"/>
                    <a:pt x="435253" y="438419"/>
                  </a:cubicBezTo>
                  <a:cubicBezTo>
                    <a:pt x="440001" y="433670"/>
                    <a:pt x="440001" y="426548"/>
                    <a:pt x="435253" y="421800"/>
                  </a:cubicBezTo>
                  <a:lnTo>
                    <a:pt x="379857" y="366404"/>
                  </a:lnTo>
                  <a:cubicBezTo>
                    <a:pt x="417843" y="327627"/>
                    <a:pt x="440793" y="274605"/>
                    <a:pt x="440793" y="216044"/>
                  </a:cubicBezTo>
                  <a:cubicBezTo>
                    <a:pt x="439210" y="191511"/>
                    <a:pt x="434462" y="167770"/>
                    <a:pt x="427339" y="145612"/>
                  </a:cubicBezTo>
                  <a:close/>
                  <a:moveTo>
                    <a:pt x="361656" y="26907"/>
                  </a:moveTo>
                  <a:cubicBezTo>
                    <a:pt x="396476" y="26907"/>
                    <a:pt x="424174" y="54605"/>
                    <a:pt x="424174" y="89425"/>
                  </a:cubicBezTo>
                  <a:cubicBezTo>
                    <a:pt x="424174" y="100504"/>
                    <a:pt x="421800" y="110792"/>
                    <a:pt x="416260" y="119497"/>
                  </a:cubicBezTo>
                  <a:cubicBezTo>
                    <a:pt x="398059" y="83094"/>
                    <a:pt x="370361" y="53022"/>
                    <a:pt x="336332" y="32446"/>
                  </a:cubicBezTo>
                  <a:cubicBezTo>
                    <a:pt x="344246" y="28490"/>
                    <a:pt x="352950" y="26907"/>
                    <a:pt x="361656" y="26907"/>
                  </a:cubicBezTo>
                  <a:close/>
                  <a:moveTo>
                    <a:pt x="22950" y="89425"/>
                  </a:moveTo>
                  <a:cubicBezTo>
                    <a:pt x="22950" y="54605"/>
                    <a:pt x="50648" y="26907"/>
                    <a:pt x="85468" y="26907"/>
                  </a:cubicBezTo>
                  <a:cubicBezTo>
                    <a:pt x="94173" y="26907"/>
                    <a:pt x="102878" y="28490"/>
                    <a:pt x="110792" y="32446"/>
                  </a:cubicBezTo>
                  <a:cubicBezTo>
                    <a:pt x="76763" y="53813"/>
                    <a:pt x="49065" y="83885"/>
                    <a:pt x="30864" y="119497"/>
                  </a:cubicBezTo>
                  <a:cubicBezTo>
                    <a:pt x="25324" y="110000"/>
                    <a:pt x="22950" y="99713"/>
                    <a:pt x="22950" y="89425"/>
                  </a:cubicBezTo>
                  <a:close/>
                  <a:moveTo>
                    <a:pt x="223167" y="407555"/>
                  </a:moveTo>
                  <a:cubicBezTo>
                    <a:pt x="117123" y="407555"/>
                    <a:pt x="31655" y="321296"/>
                    <a:pt x="31655" y="216044"/>
                  </a:cubicBezTo>
                  <a:cubicBezTo>
                    <a:pt x="31655" y="110000"/>
                    <a:pt x="117914" y="24533"/>
                    <a:pt x="223167" y="24533"/>
                  </a:cubicBezTo>
                  <a:cubicBezTo>
                    <a:pt x="328418" y="24533"/>
                    <a:pt x="414678" y="110792"/>
                    <a:pt x="414678" y="216044"/>
                  </a:cubicBezTo>
                  <a:cubicBezTo>
                    <a:pt x="415469" y="322087"/>
                    <a:pt x="329209" y="407555"/>
                    <a:pt x="223167" y="407555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E0671A-80F9-44A0-A9C4-32FE1D2797FF}"/>
                </a:ext>
              </a:extLst>
            </p:cNvPr>
            <p:cNvSpPr/>
            <p:nvPr/>
          </p:nvSpPr>
          <p:spPr>
            <a:xfrm>
              <a:off x="11149682" y="5647997"/>
              <a:ext cx="319713" cy="319712"/>
            </a:xfrm>
            <a:custGeom>
              <a:avLst/>
              <a:gdLst>
                <a:gd name="connsiteX0" fmla="*/ 159857 w 319713"/>
                <a:gd name="connsiteY0" fmla="*/ 0 h 319712"/>
                <a:gd name="connsiteX1" fmla="*/ 0 w 319713"/>
                <a:gd name="connsiteY1" fmla="*/ 159856 h 319712"/>
                <a:gd name="connsiteX2" fmla="*/ 159857 w 319713"/>
                <a:gd name="connsiteY2" fmla="*/ 319713 h 319712"/>
                <a:gd name="connsiteX3" fmla="*/ 319713 w 319713"/>
                <a:gd name="connsiteY3" fmla="*/ 159856 h 319712"/>
                <a:gd name="connsiteX4" fmla="*/ 159857 w 319713"/>
                <a:gd name="connsiteY4" fmla="*/ 0 h 319712"/>
                <a:gd name="connsiteX5" fmla="*/ 159857 w 319713"/>
                <a:gd name="connsiteY5" fmla="*/ 295972 h 319712"/>
                <a:gd name="connsiteX6" fmla="*/ 23741 w 319713"/>
                <a:gd name="connsiteY6" fmla="*/ 159856 h 319712"/>
                <a:gd name="connsiteX7" fmla="*/ 159857 w 319713"/>
                <a:gd name="connsiteY7" fmla="*/ 23741 h 319712"/>
                <a:gd name="connsiteX8" fmla="*/ 295972 w 319713"/>
                <a:gd name="connsiteY8" fmla="*/ 159856 h 319712"/>
                <a:gd name="connsiteX9" fmla="*/ 159857 w 319713"/>
                <a:gd name="connsiteY9" fmla="*/ 295972 h 31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9713" h="319712">
                  <a:moveTo>
                    <a:pt x="159857" y="0"/>
                  </a:moveTo>
                  <a:cubicBezTo>
                    <a:pt x="71223" y="0"/>
                    <a:pt x="0" y="72014"/>
                    <a:pt x="0" y="159856"/>
                  </a:cubicBezTo>
                  <a:cubicBezTo>
                    <a:pt x="0" y="247698"/>
                    <a:pt x="72014" y="319713"/>
                    <a:pt x="159857" y="319713"/>
                  </a:cubicBezTo>
                  <a:cubicBezTo>
                    <a:pt x="247699" y="319713"/>
                    <a:pt x="319713" y="247698"/>
                    <a:pt x="319713" y="159856"/>
                  </a:cubicBezTo>
                  <a:cubicBezTo>
                    <a:pt x="319713" y="72014"/>
                    <a:pt x="248490" y="0"/>
                    <a:pt x="159857" y="0"/>
                  </a:cubicBezTo>
                  <a:close/>
                  <a:moveTo>
                    <a:pt x="159857" y="295972"/>
                  </a:moveTo>
                  <a:cubicBezTo>
                    <a:pt x="84677" y="295972"/>
                    <a:pt x="23741" y="235036"/>
                    <a:pt x="23741" y="159856"/>
                  </a:cubicBezTo>
                  <a:cubicBezTo>
                    <a:pt x="23741" y="84676"/>
                    <a:pt x="84677" y="23741"/>
                    <a:pt x="159857" y="23741"/>
                  </a:cubicBezTo>
                  <a:cubicBezTo>
                    <a:pt x="235037" y="23741"/>
                    <a:pt x="295972" y="84676"/>
                    <a:pt x="295972" y="159856"/>
                  </a:cubicBezTo>
                  <a:cubicBezTo>
                    <a:pt x="295972" y="235036"/>
                    <a:pt x="235037" y="295972"/>
                    <a:pt x="159857" y="295972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5301FD7-F5E1-498B-92EA-A27A3B4DFF91}"/>
                </a:ext>
              </a:extLst>
            </p:cNvPr>
            <p:cNvSpPr/>
            <p:nvPr/>
          </p:nvSpPr>
          <p:spPr>
            <a:xfrm>
              <a:off x="11297669" y="5722386"/>
              <a:ext cx="94964" cy="97338"/>
            </a:xfrm>
            <a:custGeom>
              <a:avLst/>
              <a:gdLst>
                <a:gd name="connsiteX0" fmla="*/ 83094 w 94964"/>
                <a:gd name="connsiteY0" fmla="*/ 73597 h 97338"/>
                <a:gd name="connsiteX1" fmla="*/ 23741 w 94964"/>
                <a:gd name="connsiteY1" fmla="*/ 73597 h 97338"/>
                <a:gd name="connsiteX2" fmla="*/ 23741 w 94964"/>
                <a:gd name="connsiteY2" fmla="*/ 11871 h 97338"/>
                <a:gd name="connsiteX3" fmla="*/ 11871 w 94964"/>
                <a:gd name="connsiteY3" fmla="*/ 0 h 97338"/>
                <a:gd name="connsiteX4" fmla="*/ 0 w 94964"/>
                <a:gd name="connsiteY4" fmla="*/ 11871 h 97338"/>
                <a:gd name="connsiteX5" fmla="*/ 0 w 94964"/>
                <a:gd name="connsiteY5" fmla="*/ 85468 h 97338"/>
                <a:gd name="connsiteX6" fmla="*/ 11871 w 94964"/>
                <a:gd name="connsiteY6" fmla="*/ 97338 h 97338"/>
                <a:gd name="connsiteX7" fmla="*/ 83094 w 94964"/>
                <a:gd name="connsiteY7" fmla="*/ 97338 h 97338"/>
                <a:gd name="connsiteX8" fmla="*/ 94964 w 94964"/>
                <a:gd name="connsiteY8" fmla="*/ 85468 h 97338"/>
                <a:gd name="connsiteX9" fmla="*/ 83094 w 94964"/>
                <a:gd name="connsiteY9" fmla="*/ 73597 h 97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964" h="97338">
                  <a:moveTo>
                    <a:pt x="83094" y="73597"/>
                  </a:moveTo>
                  <a:lnTo>
                    <a:pt x="23741" y="73597"/>
                  </a:lnTo>
                  <a:lnTo>
                    <a:pt x="23741" y="11871"/>
                  </a:lnTo>
                  <a:cubicBezTo>
                    <a:pt x="23741" y="5540"/>
                    <a:pt x="18201" y="0"/>
                    <a:pt x="11871" y="0"/>
                  </a:cubicBezTo>
                  <a:cubicBezTo>
                    <a:pt x="5539" y="0"/>
                    <a:pt x="0" y="5540"/>
                    <a:pt x="0" y="11871"/>
                  </a:cubicBezTo>
                  <a:lnTo>
                    <a:pt x="0" y="85468"/>
                  </a:lnTo>
                  <a:cubicBezTo>
                    <a:pt x="0" y="91799"/>
                    <a:pt x="5539" y="97338"/>
                    <a:pt x="11871" y="97338"/>
                  </a:cubicBezTo>
                  <a:lnTo>
                    <a:pt x="83094" y="97338"/>
                  </a:lnTo>
                  <a:cubicBezTo>
                    <a:pt x="89424" y="97338"/>
                    <a:pt x="94964" y="91799"/>
                    <a:pt x="94964" y="85468"/>
                  </a:cubicBezTo>
                  <a:cubicBezTo>
                    <a:pt x="94964" y="79137"/>
                    <a:pt x="90215" y="73597"/>
                    <a:pt x="83094" y="73597"/>
                  </a:cubicBezTo>
                  <a:close/>
                </a:path>
              </a:pathLst>
            </a:custGeom>
            <a:solidFill>
              <a:srgbClr val="000000"/>
            </a:solidFill>
            <a:ln w="79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B6483413-F8B7-46DC-879C-49D272BE4538}"/>
              </a:ext>
            </a:extLst>
          </p:cNvPr>
          <p:cNvSpPr/>
          <p:nvPr/>
        </p:nvSpPr>
        <p:spPr>
          <a:xfrm>
            <a:off x="8754208" y="5596558"/>
            <a:ext cx="479569" cy="433670"/>
          </a:xfrm>
          <a:custGeom>
            <a:avLst/>
            <a:gdLst>
              <a:gd name="connsiteX0" fmla="*/ 451872 w 479569"/>
              <a:gd name="connsiteY0" fmla="*/ 55396 h 433670"/>
              <a:gd name="connsiteX1" fmla="*/ 421008 w 479569"/>
              <a:gd name="connsiteY1" fmla="*/ 55396 h 433670"/>
              <a:gd name="connsiteX2" fmla="*/ 421008 w 479569"/>
              <a:gd name="connsiteY2" fmla="*/ 27698 h 433670"/>
              <a:gd name="connsiteX3" fmla="*/ 393310 w 479569"/>
              <a:gd name="connsiteY3" fmla="*/ 0 h 433670"/>
              <a:gd name="connsiteX4" fmla="*/ 384605 w 479569"/>
              <a:gd name="connsiteY4" fmla="*/ 0 h 433670"/>
              <a:gd name="connsiteX5" fmla="*/ 356907 w 479569"/>
              <a:gd name="connsiteY5" fmla="*/ 27698 h 433670"/>
              <a:gd name="connsiteX6" fmla="*/ 356907 w 479569"/>
              <a:gd name="connsiteY6" fmla="*/ 55396 h 433670"/>
              <a:gd name="connsiteX7" fmla="*/ 122662 w 479569"/>
              <a:gd name="connsiteY7" fmla="*/ 55396 h 433670"/>
              <a:gd name="connsiteX8" fmla="*/ 122662 w 479569"/>
              <a:gd name="connsiteY8" fmla="*/ 27698 h 433670"/>
              <a:gd name="connsiteX9" fmla="*/ 94964 w 479569"/>
              <a:gd name="connsiteY9" fmla="*/ 0 h 433670"/>
              <a:gd name="connsiteX10" fmla="*/ 86259 w 479569"/>
              <a:gd name="connsiteY10" fmla="*/ 0 h 433670"/>
              <a:gd name="connsiteX11" fmla="*/ 58562 w 479569"/>
              <a:gd name="connsiteY11" fmla="*/ 27698 h 433670"/>
              <a:gd name="connsiteX12" fmla="*/ 58562 w 479569"/>
              <a:gd name="connsiteY12" fmla="*/ 55396 h 433670"/>
              <a:gd name="connsiteX13" fmla="*/ 27698 w 479569"/>
              <a:gd name="connsiteY13" fmla="*/ 55396 h 433670"/>
              <a:gd name="connsiteX14" fmla="*/ 0 w 479569"/>
              <a:gd name="connsiteY14" fmla="*/ 83094 h 433670"/>
              <a:gd name="connsiteX15" fmla="*/ 0 w 479569"/>
              <a:gd name="connsiteY15" fmla="*/ 405972 h 433670"/>
              <a:gd name="connsiteX16" fmla="*/ 27698 w 479569"/>
              <a:gd name="connsiteY16" fmla="*/ 433670 h 433670"/>
              <a:gd name="connsiteX17" fmla="*/ 451872 w 479569"/>
              <a:gd name="connsiteY17" fmla="*/ 433670 h 433670"/>
              <a:gd name="connsiteX18" fmla="*/ 479569 w 479569"/>
              <a:gd name="connsiteY18" fmla="*/ 405972 h 433670"/>
              <a:gd name="connsiteX19" fmla="*/ 479569 w 479569"/>
              <a:gd name="connsiteY19" fmla="*/ 83094 h 433670"/>
              <a:gd name="connsiteX20" fmla="*/ 451872 w 479569"/>
              <a:gd name="connsiteY20" fmla="*/ 55396 h 433670"/>
              <a:gd name="connsiteX21" fmla="*/ 380648 w 479569"/>
              <a:gd name="connsiteY21" fmla="*/ 27698 h 433670"/>
              <a:gd name="connsiteX22" fmla="*/ 384605 w 479569"/>
              <a:gd name="connsiteY22" fmla="*/ 23741 h 433670"/>
              <a:gd name="connsiteX23" fmla="*/ 393310 w 479569"/>
              <a:gd name="connsiteY23" fmla="*/ 23741 h 433670"/>
              <a:gd name="connsiteX24" fmla="*/ 397267 w 479569"/>
              <a:gd name="connsiteY24" fmla="*/ 27698 h 433670"/>
              <a:gd name="connsiteX25" fmla="*/ 397267 w 479569"/>
              <a:gd name="connsiteY25" fmla="*/ 110792 h 433670"/>
              <a:gd name="connsiteX26" fmla="*/ 393310 w 479569"/>
              <a:gd name="connsiteY26" fmla="*/ 114749 h 433670"/>
              <a:gd name="connsiteX27" fmla="*/ 384605 w 479569"/>
              <a:gd name="connsiteY27" fmla="*/ 114749 h 433670"/>
              <a:gd name="connsiteX28" fmla="*/ 380648 w 479569"/>
              <a:gd name="connsiteY28" fmla="*/ 110792 h 433670"/>
              <a:gd name="connsiteX29" fmla="*/ 380648 w 479569"/>
              <a:gd name="connsiteY29" fmla="*/ 27698 h 433670"/>
              <a:gd name="connsiteX30" fmla="*/ 82303 w 479569"/>
              <a:gd name="connsiteY30" fmla="*/ 27698 h 433670"/>
              <a:gd name="connsiteX31" fmla="*/ 86259 w 479569"/>
              <a:gd name="connsiteY31" fmla="*/ 23741 h 433670"/>
              <a:gd name="connsiteX32" fmla="*/ 94964 w 479569"/>
              <a:gd name="connsiteY32" fmla="*/ 23741 h 433670"/>
              <a:gd name="connsiteX33" fmla="*/ 98921 w 479569"/>
              <a:gd name="connsiteY33" fmla="*/ 27698 h 433670"/>
              <a:gd name="connsiteX34" fmla="*/ 98921 w 479569"/>
              <a:gd name="connsiteY34" fmla="*/ 110792 h 433670"/>
              <a:gd name="connsiteX35" fmla="*/ 94964 w 479569"/>
              <a:gd name="connsiteY35" fmla="*/ 114749 h 433670"/>
              <a:gd name="connsiteX36" fmla="*/ 86259 w 479569"/>
              <a:gd name="connsiteY36" fmla="*/ 114749 h 433670"/>
              <a:gd name="connsiteX37" fmla="*/ 82303 w 479569"/>
              <a:gd name="connsiteY37" fmla="*/ 110792 h 433670"/>
              <a:gd name="connsiteX38" fmla="*/ 82303 w 479569"/>
              <a:gd name="connsiteY38" fmla="*/ 27698 h 433670"/>
              <a:gd name="connsiteX39" fmla="*/ 27698 w 479569"/>
              <a:gd name="connsiteY39" fmla="*/ 79137 h 433670"/>
              <a:gd name="connsiteX40" fmla="*/ 58562 w 479569"/>
              <a:gd name="connsiteY40" fmla="*/ 79137 h 433670"/>
              <a:gd name="connsiteX41" fmla="*/ 58562 w 479569"/>
              <a:gd name="connsiteY41" fmla="*/ 110792 h 433670"/>
              <a:gd name="connsiteX42" fmla="*/ 86259 w 479569"/>
              <a:gd name="connsiteY42" fmla="*/ 138490 h 433670"/>
              <a:gd name="connsiteX43" fmla="*/ 94964 w 479569"/>
              <a:gd name="connsiteY43" fmla="*/ 138490 h 433670"/>
              <a:gd name="connsiteX44" fmla="*/ 122662 w 479569"/>
              <a:gd name="connsiteY44" fmla="*/ 110792 h 433670"/>
              <a:gd name="connsiteX45" fmla="*/ 122662 w 479569"/>
              <a:gd name="connsiteY45" fmla="*/ 79137 h 433670"/>
              <a:gd name="connsiteX46" fmla="*/ 356907 w 479569"/>
              <a:gd name="connsiteY46" fmla="*/ 79137 h 433670"/>
              <a:gd name="connsiteX47" fmla="*/ 356907 w 479569"/>
              <a:gd name="connsiteY47" fmla="*/ 110792 h 433670"/>
              <a:gd name="connsiteX48" fmla="*/ 384605 w 479569"/>
              <a:gd name="connsiteY48" fmla="*/ 138490 h 433670"/>
              <a:gd name="connsiteX49" fmla="*/ 393310 w 479569"/>
              <a:gd name="connsiteY49" fmla="*/ 138490 h 433670"/>
              <a:gd name="connsiteX50" fmla="*/ 421008 w 479569"/>
              <a:gd name="connsiteY50" fmla="*/ 110792 h 433670"/>
              <a:gd name="connsiteX51" fmla="*/ 421008 w 479569"/>
              <a:gd name="connsiteY51" fmla="*/ 79137 h 433670"/>
              <a:gd name="connsiteX52" fmla="*/ 451872 w 479569"/>
              <a:gd name="connsiteY52" fmla="*/ 79137 h 433670"/>
              <a:gd name="connsiteX53" fmla="*/ 455828 w 479569"/>
              <a:gd name="connsiteY53" fmla="*/ 83094 h 433670"/>
              <a:gd name="connsiteX54" fmla="*/ 455828 w 479569"/>
              <a:gd name="connsiteY54" fmla="*/ 166979 h 433670"/>
              <a:gd name="connsiteX55" fmla="*/ 24532 w 479569"/>
              <a:gd name="connsiteY55" fmla="*/ 166979 h 433670"/>
              <a:gd name="connsiteX56" fmla="*/ 24532 w 479569"/>
              <a:gd name="connsiteY56" fmla="*/ 83094 h 433670"/>
              <a:gd name="connsiteX57" fmla="*/ 27698 w 479569"/>
              <a:gd name="connsiteY57" fmla="*/ 79137 h 433670"/>
              <a:gd name="connsiteX58" fmla="*/ 451872 w 479569"/>
              <a:gd name="connsiteY58" fmla="*/ 409137 h 433670"/>
              <a:gd name="connsiteX59" fmla="*/ 27698 w 479569"/>
              <a:gd name="connsiteY59" fmla="*/ 409137 h 433670"/>
              <a:gd name="connsiteX60" fmla="*/ 23741 w 479569"/>
              <a:gd name="connsiteY60" fmla="*/ 405181 h 433670"/>
              <a:gd name="connsiteX61" fmla="*/ 23741 w 479569"/>
              <a:gd name="connsiteY61" fmla="*/ 190720 h 433670"/>
              <a:gd name="connsiteX62" fmla="*/ 455037 w 479569"/>
              <a:gd name="connsiteY62" fmla="*/ 190720 h 433670"/>
              <a:gd name="connsiteX63" fmla="*/ 455037 w 479569"/>
              <a:gd name="connsiteY63" fmla="*/ 405181 h 433670"/>
              <a:gd name="connsiteX64" fmla="*/ 451872 w 479569"/>
              <a:gd name="connsiteY64" fmla="*/ 409137 h 433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79569" h="433670">
                <a:moveTo>
                  <a:pt x="451872" y="55396"/>
                </a:moveTo>
                <a:lnTo>
                  <a:pt x="421008" y="55396"/>
                </a:lnTo>
                <a:lnTo>
                  <a:pt x="421008" y="27698"/>
                </a:lnTo>
                <a:cubicBezTo>
                  <a:pt x="421008" y="12662"/>
                  <a:pt x="408346" y="0"/>
                  <a:pt x="393310" y="0"/>
                </a:cubicBezTo>
                <a:lnTo>
                  <a:pt x="384605" y="0"/>
                </a:lnTo>
                <a:cubicBezTo>
                  <a:pt x="369569" y="0"/>
                  <a:pt x="356907" y="12662"/>
                  <a:pt x="356907" y="27698"/>
                </a:cubicBezTo>
                <a:lnTo>
                  <a:pt x="356907" y="55396"/>
                </a:lnTo>
                <a:lnTo>
                  <a:pt x="122662" y="55396"/>
                </a:lnTo>
                <a:lnTo>
                  <a:pt x="122662" y="27698"/>
                </a:lnTo>
                <a:cubicBezTo>
                  <a:pt x="122662" y="12662"/>
                  <a:pt x="110001" y="0"/>
                  <a:pt x="94964" y="0"/>
                </a:cubicBezTo>
                <a:lnTo>
                  <a:pt x="86259" y="0"/>
                </a:lnTo>
                <a:cubicBezTo>
                  <a:pt x="71223" y="0"/>
                  <a:pt x="58562" y="12662"/>
                  <a:pt x="58562" y="27698"/>
                </a:cubicBezTo>
                <a:lnTo>
                  <a:pt x="58562" y="55396"/>
                </a:lnTo>
                <a:lnTo>
                  <a:pt x="27698" y="55396"/>
                </a:lnTo>
                <a:cubicBezTo>
                  <a:pt x="12662" y="55396"/>
                  <a:pt x="0" y="68058"/>
                  <a:pt x="0" y="83094"/>
                </a:cubicBezTo>
                <a:lnTo>
                  <a:pt x="0" y="405972"/>
                </a:lnTo>
                <a:cubicBezTo>
                  <a:pt x="0" y="421008"/>
                  <a:pt x="12662" y="433670"/>
                  <a:pt x="27698" y="433670"/>
                </a:cubicBezTo>
                <a:lnTo>
                  <a:pt x="451872" y="433670"/>
                </a:lnTo>
                <a:cubicBezTo>
                  <a:pt x="466908" y="433670"/>
                  <a:pt x="479569" y="421008"/>
                  <a:pt x="479569" y="405972"/>
                </a:cubicBezTo>
                <a:lnTo>
                  <a:pt x="479569" y="83094"/>
                </a:lnTo>
                <a:cubicBezTo>
                  <a:pt x="478778" y="68058"/>
                  <a:pt x="466908" y="55396"/>
                  <a:pt x="451872" y="55396"/>
                </a:cubicBezTo>
                <a:close/>
                <a:moveTo>
                  <a:pt x="380648" y="27698"/>
                </a:moveTo>
                <a:cubicBezTo>
                  <a:pt x="380648" y="25323"/>
                  <a:pt x="382231" y="23741"/>
                  <a:pt x="384605" y="23741"/>
                </a:cubicBezTo>
                <a:lnTo>
                  <a:pt x="393310" y="23741"/>
                </a:lnTo>
                <a:cubicBezTo>
                  <a:pt x="395685" y="23741"/>
                  <a:pt x="397267" y="25323"/>
                  <a:pt x="397267" y="27698"/>
                </a:cubicBezTo>
                <a:lnTo>
                  <a:pt x="397267" y="110792"/>
                </a:lnTo>
                <a:cubicBezTo>
                  <a:pt x="397267" y="113166"/>
                  <a:pt x="395685" y="114749"/>
                  <a:pt x="393310" y="114749"/>
                </a:cubicBezTo>
                <a:lnTo>
                  <a:pt x="384605" y="114749"/>
                </a:lnTo>
                <a:cubicBezTo>
                  <a:pt x="382231" y="114749"/>
                  <a:pt x="380648" y="113166"/>
                  <a:pt x="380648" y="110792"/>
                </a:cubicBezTo>
                <a:lnTo>
                  <a:pt x="380648" y="27698"/>
                </a:lnTo>
                <a:close/>
                <a:moveTo>
                  <a:pt x="82303" y="27698"/>
                </a:moveTo>
                <a:cubicBezTo>
                  <a:pt x="82303" y="25323"/>
                  <a:pt x="83885" y="23741"/>
                  <a:pt x="86259" y="23741"/>
                </a:cubicBezTo>
                <a:lnTo>
                  <a:pt x="94964" y="23741"/>
                </a:lnTo>
                <a:cubicBezTo>
                  <a:pt x="97338" y="23741"/>
                  <a:pt x="98921" y="25323"/>
                  <a:pt x="98921" y="27698"/>
                </a:cubicBezTo>
                <a:lnTo>
                  <a:pt x="98921" y="110792"/>
                </a:lnTo>
                <a:cubicBezTo>
                  <a:pt x="98921" y="113166"/>
                  <a:pt x="97338" y="114749"/>
                  <a:pt x="94964" y="114749"/>
                </a:cubicBezTo>
                <a:lnTo>
                  <a:pt x="86259" y="114749"/>
                </a:lnTo>
                <a:cubicBezTo>
                  <a:pt x="83885" y="114749"/>
                  <a:pt x="82303" y="113166"/>
                  <a:pt x="82303" y="110792"/>
                </a:cubicBezTo>
                <a:lnTo>
                  <a:pt x="82303" y="27698"/>
                </a:lnTo>
                <a:close/>
                <a:moveTo>
                  <a:pt x="27698" y="79137"/>
                </a:moveTo>
                <a:lnTo>
                  <a:pt x="58562" y="79137"/>
                </a:lnTo>
                <a:lnTo>
                  <a:pt x="58562" y="110792"/>
                </a:lnTo>
                <a:cubicBezTo>
                  <a:pt x="58562" y="125827"/>
                  <a:pt x="71223" y="138490"/>
                  <a:pt x="86259" y="138490"/>
                </a:cubicBezTo>
                <a:lnTo>
                  <a:pt x="94964" y="138490"/>
                </a:lnTo>
                <a:cubicBezTo>
                  <a:pt x="110001" y="138490"/>
                  <a:pt x="122662" y="125827"/>
                  <a:pt x="122662" y="110792"/>
                </a:cubicBezTo>
                <a:lnTo>
                  <a:pt x="122662" y="79137"/>
                </a:lnTo>
                <a:lnTo>
                  <a:pt x="356907" y="79137"/>
                </a:lnTo>
                <a:lnTo>
                  <a:pt x="356907" y="110792"/>
                </a:lnTo>
                <a:cubicBezTo>
                  <a:pt x="356907" y="125827"/>
                  <a:pt x="369569" y="138490"/>
                  <a:pt x="384605" y="138490"/>
                </a:cubicBezTo>
                <a:lnTo>
                  <a:pt x="393310" y="138490"/>
                </a:lnTo>
                <a:cubicBezTo>
                  <a:pt x="408346" y="138490"/>
                  <a:pt x="421008" y="125827"/>
                  <a:pt x="421008" y="110792"/>
                </a:cubicBezTo>
                <a:lnTo>
                  <a:pt x="421008" y="79137"/>
                </a:lnTo>
                <a:lnTo>
                  <a:pt x="451872" y="79137"/>
                </a:lnTo>
                <a:cubicBezTo>
                  <a:pt x="453454" y="79137"/>
                  <a:pt x="455828" y="80719"/>
                  <a:pt x="455828" y="83094"/>
                </a:cubicBezTo>
                <a:lnTo>
                  <a:pt x="455828" y="166979"/>
                </a:lnTo>
                <a:lnTo>
                  <a:pt x="24532" y="166979"/>
                </a:lnTo>
                <a:lnTo>
                  <a:pt x="24532" y="83094"/>
                </a:lnTo>
                <a:cubicBezTo>
                  <a:pt x="23741" y="80719"/>
                  <a:pt x="25323" y="79137"/>
                  <a:pt x="27698" y="79137"/>
                </a:cubicBezTo>
                <a:close/>
                <a:moveTo>
                  <a:pt x="451872" y="409137"/>
                </a:moveTo>
                <a:lnTo>
                  <a:pt x="27698" y="409137"/>
                </a:lnTo>
                <a:cubicBezTo>
                  <a:pt x="26115" y="409137"/>
                  <a:pt x="23741" y="407555"/>
                  <a:pt x="23741" y="405181"/>
                </a:cubicBezTo>
                <a:lnTo>
                  <a:pt x="23741" y="190720"/>
                </a:lnTo>
                <a:lnTo>
                  <a:pt x="455037" y="190720"/>
                </a:lnTo>
                <a:lnTo>
                  <a:pt x="455037" y="405181"/>
                </a:lnTo>
                <a:cubicBezTo>
                  <a:pt x="455037" y="407555"/>
                  <a:pt x="453454" y="409137"/>
                  <a:pt x="451872" y="409137"/>
                </a:cubicBezTo>
                <a:close/>
              </a:path>
            </a:pathLst>
          </a:custGeom>
          <a:solidFill>
            <a:srgbClr val="000000"/>
          </a:solidFill>
          <a:ln w="790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0517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8FCA78B-8C0D-4156-B393-C7BEF6CF6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CED5F3-F06F-4C47-9E21-573828359ACA}"/>
              </a:ext>
            </a:extLst>
          </p:cNvPr>
          <p:cNvSpPr txBox="1"/>
          <p:nvPr/>
        </p:nvSpPr>
        <p:spPr>
          <a:xfrm>
            <a:off x="5758249" y="2343687"/>
            <a:ext cx="4580238" cy="100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200" b="1" dirty="0">
                <a:solidFill>
                  <a:schemeClr val="accent1"/>
                </a:solidFill>
              </a:rPr>
              <a:t>Hello,</a:t>
            </a:r>
            <a:endParaRPr lang="en-ID" sz="7200" b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DC5391-6406-4851-8D6C-60E2F175BB03}"/>
              </a:ext>
            </a:extLst>
          </p:cNvPr>
          <p:cNvSpPr txBox="1"/>
          <p:nvPr/>
        </p:nvSpPr>
        <p:spPr>
          <a:xfrm>
            <a:off x="5758248" y="3229036"/>
            <a:ext cx="4909237" cy="199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8641231-6AC3-4601-A187-8004BDF5DEC2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29A8D07-6F7E-4CFD-AF1F-7678A1142D22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A98C253-0EC4-4C2E-96C3-756825580271}"/>
              </a:ext>
            </a:extLst>
          </p:cNvPr>
          <p:cNvSpPr/>
          <p:nvPr/>
        </p:nvSpPr>
        <p:spPr>
          <a:xfrm>
            <a:off x="4888733" y="517056"/>
            <a:ext cx="1190792" cy="11907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BF5B69-0557-445B-BC7A-ABF118EC124D}"/>
              </a:ext>
            </a:extLst>
          </p:cNvPr>
          <p:cNvSpPr txBox="1"/>
          <p:nvPr/>
        </p:nvSpPr>
        <p:spPr>
          <a:xfrm>
            <a:off x="5107792" y="821628"/>
            <a:ext cx="785626" cy="647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400" b="1" dirty="0">
                <a:solidFill>
                  <a:schemeClr val="bg1"/>
                </a:solidFill>
              </a:rPr>
              <a:t>01</a:t>
            </a:r>
            <a:endParaRPr lang="en-ID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394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8654A0B-08D2-45DA-8053-114DAABAD6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74D2ED-A087-433E-8513-9B8C54357C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46E2197-EF74-42A4-87D2-E49F5956EFC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0030DD-9C9F-49DD-9E40-9C4D08A955F1}"/>
              </a:ext>
            </a:extLst>
          </p:cNvPr>
          <p:cNvSpPr txBox="1"/>
          <p:nvPr/>
        </p:nvSpPr>
        <p:spPr>
          <a:xfrm>
            <a:off x="5125466" y="1389856"/>
            <a:ext cx="4580238" cy="698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b="1" dirty="0">
                <a:solidFill>
                  <a:schemeClr val="accent1"/>
                </a:solidFill>
              </a:rPr>
              <a:t>Who We Are</a:t>
            </a:r>
            <a:endParaRPr lang="en-ID" sz="4800" b="1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411AA3-AD9F-44E4-93F4-9F45D75BA614}"/>
              </a:ext>
            </a:extLst>
          </p:cNvPr>
          <p:cNvSpPr txBox="1"/>
          <p:nvPr/>
        </p:nvSpPr>
        <p:spPr>
          <a:xfrm>
            <a:off x="5125467" y="1998312"/>
            <a:ext cx="5928232" cy="167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2CEB31-86E6-4362-AF2C-88304C374EAD}"/>
              </a:ext>
            </a:extLst>
          </p:cNvPr>
          <p:cNvSpPr txBox="1"/>
          <p:nvPr/>
        </p:nvSpPr>
        <p:spPr>
          <a:xfrm>
            <a:off x="5125466" y="987591"/>
            <a:ext cx="4580238" cy="39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accent2"/>
                </a:solidFill>
              </a:rPr>
              <a:t>About</a:t>
            </a:r>
            <a:endParaRPr lang="en-ID" sz="2400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599112-9761-45AB-953F-1DEFBC2D9DB2}"/>
              </a:ext>
            </a:extLst>
          </p:cNvPr>
          <p:cNvSpPr txBox="1"/>
          <p:nvPr/>
        </p:nvSpPr>
        <p:spPr>
          <a:xfrm>
            <a:off x="5125466" y="4070585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01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CC0CCC-011D-4D4C-84AB-2DE3A8696583}"/>
              </a:ext>
            </a:extLst>
          </p:cNvPr>
          <p:cNvSpPr txBox="1"/>
          <p:nvPr/>
        </p:nvSpPr>
        <p:spPr>
          <a:xfrm>
            <a:off x="8277734" y="4070585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02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2C550C-1CB6-40A4-BF14-FF6F5E1F9631}"/>
              </a:ext>
            </a:extLst>
          </p:cNvPr>
          <p:cNvSpPr txBox="1"/>
          <p:nvPr/>
        </p:nvSpPr>
        <p:spPr>
          <a:xfrm>
            <a:off x="5125465" y="4995775"/>
            <a:ext cx="2667001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1"/>
                </a:solidFill>
              </a:rPr>
              <a:t>Consectetuer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adipiscing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elit</a:t>
            </a:r>
            <a:r>
              <a:rPr lang="en-US" dirty="0">
                <a:solidFill>
                  <a:schemeClr val="accent1"/>
                </a:solidFill>
              </a:rPr>
              <a:t>. Aenean </a:t>
            </a:r>
            <a:r>
              <a:rPr lang="en-US" dirty="0" err="1">
                <a:solidFill>
                  <a:schemeClr val="accent1"/>
                </a:solidFill>
              </a:rPr>
              <a:t>commodo</a:t>
            </a:r>
            <a:r>
              <a:rPr lang="en-US" dirty="0">
                <a:solidFill>
                  <a:schemeClr val="accent1"/>
                </a:solidFill>
              </a:rPr>
              <a:t> ligula </a:t>
            </a:r>
            <a:r>
              <a:rPr lang="en-US" dirty="0" err="1">
                <a:solidFill>
                  <a:schemeClr val="accent1"/>
                </a:solidFill>
              </a:rPr>
              <a:t>eget</a:t>
            </a:r>
            <a:r>
              <a:rPr lang="en-US" dirty="0">
                <a:solidFill>
                  <a:schemeClr val="accent1"/>
                </a:solidFill>
              </a:rPr>
              <a:t> dolor.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9E5DB6-CCF4-490A-BBCD-FD0A58F72232}"/>
              </a:ext>
            </a:extLst>
          </p:cNvPr>
          <p:cNvSpPr txBox="1"/>
          <p:nvPr/>
        </p:nvSpPr>
        <p:spPr>
          <a:xfrm>
            <a:off x="8386699" y="4995775"/>
            <a:ext cx="2667001" cy="1067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err="1">
                <a:solidFill>
                  <a:schemeClr val="accent1"/>
                </a:solidFill>
              </a:rPr>
              <a:t>Consectetuer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adipiscing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elit</a:t>
            </a:r>
            <a:r>
              <a:rPr lang="en-US" dirty="0">
                <a:solidFill>
                  <a:schemeClr val="accent1"/>
                </a:solidFill>
              </a:rPr>
              <a:t>. Aenean </a:t>
            </a:r>
            <a:r>
              <a:rPr lang="en-US" dirty="0" err="1">
                <a:solidFill>
                  <a:schemeClr val="accent1"/>
                </a:solidFill>
              </a:rPr>
              <a:t>commodo</a:t>
            </a:r>
            <a:r>
              <a:rPr lang="en-US" dirty="0">
                <a:solidFill>
                  <a:schemeClr val="accent1"/>
                </a:solidFill>
              </a:rPr>
              <a:t> ligula </a:t>
            </a:r>
            <a:r>
              <a:rPr lang="en-US" dirty="0" err="1">
                <a:solidFill>
                  <a:schemeClr val="accent1"/>
                </a:solidFill>
              </a:rPr>
              <a:t>eget</a:t>
            </a:r>
            <a:r>
              <a:rPr lang="en-US" dirty="0">
                <a:solidFill>
                  <a:schemeClr val="accent1"/>
                </a:solidFill>
              </a:rPr>
              <a:t> dolor.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84B75E-AA20-4846-9A81-3BCE99EBDAB2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A727EFB-EB3E-4913-BF83-B00F9098362A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002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938BFC4-48EE-4429-B873-A186B54618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35DC11-740F-47A9-81CE-6E86A307A2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253BC6-6F5D-4F9E-B7E9-F2ED30860A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C4A79E-8AC2-41B1-819C-B464D4601F4E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2488EA8-E493-4619-97DA-13A2DA1E1D07}"/>
              </a:ext>
            </a:extLst>
          </p:cNvPr>
          <p:cNvSpPr txBox="1"/>
          <p:nvPr/>
        </p:nvSpPr>
        <p:spPr>
          <a:xfrm>
            <a:off x="838200" y="1481064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01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C656CC-56CA-4E15-84EE-A7A7D22F9E5E}"/>
              </a:ext>
            </a:extLst>
          </p:cNvPr>
          <p:cNvSpPr txBox="1"/>
          <p:nvPr/>
        </p:nvSpPr>
        <p:spPr>
          <a:xfrm>
            <a:off x="1164963" y="1702955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711ECC-5703-41FF-8553-B293A363A19C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3D715B-BEE6-40CE-8987-A5CE19550000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Who We Are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827B1F-9BE5-461D-8641-F060BB399C3E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About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038587-2CAD-46FD-A7BE-1902E287019F}"/>
              </a:ext>
            </a:extLst>
          </p:cNvPr>
          <p:cNvSpPr txBox="1"/>
          <p:nvPr/>
        </p:nvSpPr>
        <p:spPr>
          <a:xfrm>
            <a:off x="4038600" y="1481064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02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328C09-04B3-46B8-8371-1D45DA36A827}"/>
              </a:ext>
            </a:extLst>
          </p:cNvPr>
          <p:cNvSpPr txBox="1"/>
          <p:nvPr/>
        </p:nvSpPr>
        <p:spPr>
          <a:xfrm>
            <a:off x="4365363" y="1702955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12A82D-05DF-41E2-BA8A-E34D85C682D1}"/>
              </a:ext>
            </a:extLst>
          </p:cNvPr>
          <p:cNvSpPr txBox="1"/>
          <p:nvPr/>
        </p:nvSpPr>
        <p:spPr>
          <a:xfrm>
            <a:off x="7238999" y="1481064"/>
            <a:ext cx="1224534" cy="925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2">
                    <a:lumMod val="90000"/>
                  </a:schemeClr>
                </a:solidFill>
              </a:rPr>
              <a:t>03</a:t>
            </a:r>
            <a:endParaRPr lang="en-ID" sz="66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FD0CD5-A85A-4051-87EA-6993749D7BD6}"/>
              </a:ext>
            </a:extLst>
          </p:cNvPr>
          <p:cNvSpPr txBox="1"/>
          <p:nvPr/>
        </p:nvSpPr>
        <p:spPr>
          <a:xfrm>
            <a:off x="7565762" y="1702955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266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9AEC69-646C-4370-A1F8-1242DBEE42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8FC24E-34B2-44C0-8B29-F596175B43C5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Company Overview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CBA915-C70C-456B-8624-21DC1ADFA28E}"/>
              </a:ext>
            </a:extLst>
          </p:cNvPr>
          <p:cNvSpPr txBox="1"/>
          <p:nvPr/>
        </p:nvSpPr>
        <p:spPr>
          <a:xfrm>
            <a:off x="838200" y="1504042"/>
            <a:ext cx="10067043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4FE1EC-06D6-4A81-8F4D-77ADF81E4967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About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1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7694628-FEF4-47E5-98CC-764B6D0F58B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C939F6-4EE7-4457-A20E-2AA6E2377048}"/>
              </a:ext>
            </a:extLst>
          </p:cNvPr>
          <p:cNvSpPr/>
          <p:nvPr/>
        </p:nvSpPr>
        <p:spPr>
          <a:xfrm>
            <a:off x="6532605" y="5148649"/>
            <a:ext cx="2710249" cy="1140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5ACD3C-E6CE-4939-B91D-C5BF0EF5F0F1}"/>
              </a:ext>
            </a:extLst>
          </p:cNvPr>
          <p:cNvSpPr txBox="1"/>
          <p:nvPr/>
        </p:nvSpPr>
        <p:spPr>
          <a:xfrm>
            <a:off x="6703869" y="5393151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</a:rPr>
              <a:t>Budi </a:t>
            </a:r>
            <a:r>
              <a:rPr lang="en-US" sz="2000" b="1" dirty="0" err="1">
                <a:solidFill>
                  <a:schemeClr val="bg1"/>
                </a:solidFill>
              </a:rPr>
              <a:t>Sotong</a:t>
            </a:r>
            <a:endParaRPr lang="en-ID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399308-E160-4B3D-BE34-EE9994F2877C}"/>
              </a:ext>
            </a:extLst>
          </p:cNvPr>
          <p:cNvSpPr txBox="1"/>
          <p:nvPr/>
        </p:nvSpPr>
        <p:spPr>
          <a:xfrm>
            <a:off x="6703869" y="5737861"/>
            <a:ext cx="222882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</a:rPr>
              <a:t>CEO</a:t>
            </a:r>
            <a:endParaRPr lang="en-ID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E72ACA-F8CA-4926-A515-8C394C441AFA}"/>
              </a:ext>
            </a:extLst>
          </p:cNvPr>
          <p:cNvSpPr txBox="1"/>
          <p:nvPr/>
        </p:nvSpPr>
        <p:spPr>
          <a:xfrm>
            <a:off x="736236" y="990641"/>
            <a:ext cx="4580238" cy="1588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accent1"/>
                </a:solidFill>
              </a:rPr>
              <a:t>Meet</a:t>
            </a:r>
          </a:p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accent1"/>
                </a:solidFill>
              </a:rPr>
              <a:t>Budi</a:t>
            </a:r>
            <a:endParaRPr lang="en-ID" sz="6000" b="1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EF5CA2-3E0D-4F45-8BAE-87DBA847671D}"/>
              </a:ext>
            </a:extLst>
          </p:cNvPr>
          <p:cNvSpPr txBox="1"/>
          <p:nvPr/>
        </p:nvSpPr>
        <p:spPr>
          <a:xfrm>
            <a:off x="736235" y="2504399"/>
            <a:ext cx="5895224" cy="2321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Duis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aute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irure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dolor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in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reprehenderit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in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voluptate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velit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esse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cillum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dolore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eu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fugiat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nulla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pariatur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310833-7651-4A2E-9347-2D394FBB4FD1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About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88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279AF6F-7EC6-4706-BC23-7733B4FB98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F083D40-885B-4041-887A-0726A38455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310E021-5CD1-4EEA-8BE3-6C2D651D365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2B7B6F-5A56-4C2B-9125-09A19E682323}"/>
              </a:ext>
            </a:extLst>
          </p:cNvPr>
          <p:cNvSpPr txBox="1"/>
          <p:nvPr/>
        </p:nvSpPr>
        <p:spPr>
          <a:xfrm>
            <a:off x="1085663" y="3647024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Budi </a:t>
            </a:r>
            <a:r>
              <a:rPr lang="en-US" sz="2000" b="1" dirty="0" err="1">
                <a:solidFill>
                  <a:schemeClr val="accent1"/>
                </a:solidFill>
              </a:rPr>
              <a:t>Sotong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61D7ED-FEB0-41CB-B360-BE50B8120427}"/>
              </a:ext>
            </a:extLst>
          </p:cNvPr>
          <p:cNvSpPr txBox="1"/>
          <p:nvPr/>
        </p:nvSpPr>
        <p:spPr>
          <a:xfrm>
            <a:off x="1202138" y="3991734"/>
            <a:ext cx="222882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CEO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F5B785-E743-45F9-9CA9-B443D0E8BF2A}"/>
              </a:ext>
            </a:extLst>
          </p:cNvPr>
          <p:cNvSpPr txBox="1"/>
          <p:nvPr/>
        </p:nvSpPr>
        <p:spPr>
          <a:xfrm>
            <a:off x="4619695" y="3647024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Budi Bandeng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5C5C1D-E7CB-402D-834C-2C66FC79CB91}"/>
              </a:ext>
            </a:extLst>
          </p:cNvPr>
          <p:cNvSpPr txBox="1"/>
          <p:nvPr/>
        </p:nvSpPr>
        <p:spPr>
          <a:xfrm>
            <a:off x="4736170" y="3991734"/>
            <a:ext cx="222882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Vice Director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E421A8-780A-4D67-8507-477839C030E1}"/>
              </a:ext>
            </a:extLst>
          </p:cNvPr>
          <p:cNvSpPr txBox="1"/>
          <p:nvPr/>
        </p:nvSpPr>
        <p:spPr>
          <a:xfrm>
            <a:off x="8386676" y="3647024"/>
            <a:ext cx="246177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Budi Teri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885581-35AB-4FD0-982D-B2D9D7492B53}"/>
              </a:ext>
            </a:extLst>
          </p:cNvPr>
          <p:cNvSpPr txBox="1"/>
          <p:nvPr/>
        </p:nvSpPr>
        <p:spPr>
          <a:xfrm>
            <a:off x="8503151" y="3991734"/>
            <a:ext cx="2228827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Account Manager</a:t>
            </a:r>
            <a:endParaRPr lang="en-ID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B39D05-09DB-4DD5-BD59-BAF81BC3D64B}"/>
              </a:ext>
            </a:extLst>
          </p:cNvPr>
          <p:cNvSpPr txBox="1"/>
          <p:nvPr/>
        </p:nvSpPr>
        <p:spPr>
          <a:xfrm>
            <a:off x="1040922" y="4336444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74BABD-B47B-4619-8014-EC0B6A8E681C}"/>
              </a:ext>
            </a:extLst>
          </p:cNvPr>
          <p:cNvSpPr txBox="1"/>
          <p:nvPr/>
        </p:nvSpPr>
        <p:spPr>
          <a:xfrm>
            <a:off x="4504126" y="4336444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48C8DB-61B6-494F-B074-6A0282A25E28}"/>
              </a:ext>
            </a:extLst>
          </p:cNvPr>
          <p:cNvSpPr txBox="1"/>
          <p:nvPr/>
        </p:nvSpPr>
        <p:spPr>
          <a:xfrm>
            <a:off x="8341935" y="4336444"/>
            <a:ext cx="2551258" cy="135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4EB331-95A3-4827-8E8D-5DD60033697C}"/>
              </a:ext>
            </a:extLst>
          </p:cNvPr>
          <p:cNvSpPr txBox="1"/>
          <p:nvPr/>
        </p:nvSpPr>
        <p:spPr>
          <a:xfrm>
            <a:off x="838200" y="887348"/>
            <a:ext cx="4580238" cy="49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The Expert</a:t>
            </a:r>
            <a:endParaRPr lang="en-ID" sz="3200" b="1" dirty="0">
              <a:solidFill>
                <a:schemeClr val="accent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CD5EB6-FF51-45F8-A4B8-FA75E47C0A22}"/>
              </a:ext>
            </a:extLst>
          </p:cNvPr>
          <p:cNvSpPr txBox="1"/>
          <p:nvPr/>
        </p:nvSpPr>
        <p:spPr>
          <a:xfrm>
            <a:off x="838200" y="567902"/>
            <a:ext cx="458023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accent2"/>
                </a:solidFill>
              </a:rPr>
              <a:t>About</a:t>
            </a:r>
            <a:endParaRPr lang="en-ID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03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8FCA78B-8C0D-4156-B393-C7BEF6CF61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CED5F3-F06F-4C47-9E21-573828359ACA}"/>
              </a:ext>
            </a:extLst>
          </p:cNvPr>
          <p:cNvSpPr txBox="1"/>
          <p:nvPr/>
        </p:nvSpPr>
        <p:spPr>
          <a:xfrm>
            <a:off x="5758249" y="1834203"/>
            <a:ext cx="4580238" cy="158812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accent1"/>
                </a:solidFill>
              </a:rPr>
              <a:t>Market Overview</a:t>
            </a:r>
            <a:endParaRPr lang="en-ID" sz="6000" b="1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DC5391-6406-4851-8D6C-60E2F175BB03}"/>
              </a:ext>
            </a:extLst>
          </p:cNvPr>
          <p:cNvSpPr txBox="1"/>
          <p:nvPr/>
        </p:nvSpPr>
        <p:spPr>
          <a:xfrm>
            <a:off x="5758248" y="3347961"/>
            <a:ext cx="4909237" cy="264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Lorem ipsum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sit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amet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consectetur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adipiscing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sed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eiusmod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tempor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incididunt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labore et dolore magna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Ut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enim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ad minim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veniam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,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quis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nostrud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exercitation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ullamco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laboris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nisi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ut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aliquip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ex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commodo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consequat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 Duis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aute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irure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dolor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reprehenderit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in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voluptate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velit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esse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cillum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dolore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eu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fugiat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nulla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 </a:t>
            </a:r>
            <a:r>
              <a:rPr lang="en-ID" sz="1400" b="0" i="0" dirty="0" err="1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pariatur</a:t>
            </a:r>
            <a:r>
              <a:rPr lang="en-ID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Duis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aute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irure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dolor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in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reprehenderit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in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voluptate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velit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esse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cillum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dolore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eu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fugiat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nulla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 </a:t>
            </a:r>
            <a:r>
              <a:rPr lang="en-ID" sz="1400" i="0" dirty="0" err="1">
                <a:solidFill>
                  <a:schemeClr val="accent2"/>
                </a:solidFill>
                <a:effectLst/>
                <a:latin typeface="+mj-lt"/>
              </a:rPr>
              <a:t>pariatur</a:t>
            </a:r>
            <a:r>
              <a:rPr lang="en-ID" sz="1400" i="0" dirty="0">
                <a:solidFill>
                  <a:schemeClr val="accent2"/>
                </a:solidFill>
                <a:effectLst/>
                <a:latin typeface="+mj-lt"/>
              </a:rPr>
              <a:t>.</a:t>
            </a:r>
            <a:endParaRPr lang="en-ID" sz="1400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8641231-6AC3-4601-A187-8004BDF5DEC2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11657703" y="2937181"/>
            <a:ext cx="0" cy="164477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29A8D07-6F7E-4CFD-AF1F-7678A1142D22}"/>
              </a:ext>
            </a:extLst>
          </p:cNvPr>
          <p:cNvSpPr/>
          <p:nvPr/>
        </p:nvSpPr>
        <p:spPr>
          <a:xfrm>
            <a:off x="11634843" y="2087868"/>
            <a:ext cx="45719" cy="8493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A98C253-0EC4-4C2E-96C3-756825580271}"/>
              </a:ext>
            </a:extLst>
          </p:cNvPr>
          <p:cNvSpPr/>
          <p:nvPr/>
        </p:nvSpPr>
        <p:spPr>
          <a:xfrm>
            <a:off x="4888733" y="517056"/>
            <a:ext cx="1190792" cy="11907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BF5B69-0557-445B-BC7A-ABF118EC124D}"/>
              </a:ext>
            </a:extLst>
          </p:cNvPr>
          <p:cNvSpPr txBox="1"/>
          <p:nvPr/>
        </p:nvSpPr>
        <p:spPr>
          <a:xfrm>
            <a:off x="5107792" y="821628"/>
            <a:ext cx="785626" cy="647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400" b="1" dirty="0">
                <a:solidFill>
                  <a:schemeClr val="bg1"/>
                </a:solidFill>
              </a:rPr>
              <a:t>02</a:t>
            </a:r>
            <a:endParaRPr lang="en-ID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174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6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124B2"/>
      </a:accent1>
      <a:accent2>
        <a:srgbClr val="E54A4B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1258</Words>
  <Application>Microsoft Office PowerPoint</Application>
  <PresentationFormat>Widescreen</PresentationFormat>
  <Paragraphs>156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 Fitra</dc:creator>
  <cp:lastModifiedBy>Al Fitra</cp:lastModifiedBy>
  <cp:revision>13</cp:revision>
  <dcterms:created xsi:type="dcterms:W3CDTF">2021-09-06T09:44:01Z</dcterms:created>
  <dcterms:modified xsi:type="dcterms:W3CDTF">2021-09-27T09:22:56Z</dcterms:modified>
</cp:coreProperties>
</file>